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Economica" panose="020B0604020202020204"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eed-microbit-dashboard.web.app/"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eed-microbit-dashboard.web.ap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p2VyyGxutI8&amp;t=9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4669fba79c_0_36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4669fba79c_0_3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4669fba79c_0_38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4669fba79c_0_3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4669fba79c_0_40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4669fba79c_0_4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4669fba79c_0_4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4669fba79c_0_4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4669fba79c_0_49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4669fba79c_0_4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Eleverne får udleveret IoT kits og IoT apparater i grupper og opsætter hardwaren. Der er fotos af opsætningen i elevopgaverne - alternativt kan I gøre det sammen med eleverne ud fra fotos i slide 14-18.</a:t>
            </a:r>
            <a:endParaRPr>
              <a:solidFill>
                <a:schemeClr val="dk1"/>
              </a:solidFill>
              <a:latin typeface="Roboto"/>
              <a:ea typeface="Roboto"/>
              <a:cs typeface="Roboto"/>
              <a:sym typeface="Roboto"/>
            </a:endParaRPr>
          </a:p>
          <a:p>
            <a:pPr marL="457200" lvl="0" indent="0" algn="l" rtl="0">
              <a:lnSpc>
                <a:spcPct val="115000"/>
              </a:lnSpc>
              <a:spcBef>
                <a:spcPts val="120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457200" lvl="0" indent="-298450" algn="l" rtl="0">
              <a:lnSpc>
                <a:spcPct val="115000"/>
              </a:lnSpc>
              <a:spcBef>
                <a:spcPts val="120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Introducer eleverne for begreberne: sender - modtager - relæ</a:t>
            </a:r>
            <a:endParaRPr>
              <a:solidFill>
                <a:schemeClr val="dk1"/>
              </a:solidFill>
              <a:latin typeface="Roboto"/>
              <a:ea typeface="Roboto"/>
              <a:cs typeface="Roboto"/>
              <a:sym typeface="Roboto"/>
            </a:endParaRPr>
          </a:p>
          <a:p>
            <a:pPr marL="0" lvl="0" indent="0" algn="l" rtl="0">
              <a:spcBef>
                <a:spcPts val="12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4669fba79c_0_50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4669fba79c_0_5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2cbd1b143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2cbd1b143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2cbd1b143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2cbd1b143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2cbd1b143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2cbd1b143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4669fba79c_0_5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4669fba79c_0_5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a">
                <a:solidFill>
                  <a:schemeClr val="dk1"/>
                </a:solidFill>
                <a:latin typeface="Roboto"/>
                <a:ea typeface="Roboto"/>
                <a:cs typeface="Roboto"/>
                <a:sym typeface="Roboto"/>
              </a:rPr>
              <a:t>Eleverne downloader sender og modtager programmerne (hex.filerne) til deres computer. De åbnes begge i MakeCode til Micro:bit.</a:t>
            </a:r>
            <a:endParaRPr>
              <a:solidFill>
                <a:schemeClr val="dk1"/>
              </a:solidFill>
              <a:latin typeface="Roboto"/>
              <a:ea typeface="Roboto"/>
              <a:cs typeface="Roboto"/>
              <a:sym typeface="Roboto"/>
            </a:endParaRPr>
          </a:p>
          <a:p>
            <a:pPr marL="0" lvl="0" indent="0" algn="l" rtl="0">
              <a:lnSpc>
                <a:spcPct val="115000"/>
              </a:lnSpc>
              <a:spcBef>
                <a:spcPts val="1200"/>
              </a:spcBef>
              <a:spcAft>
                <a:spcPts val="1200"/>
              </a:spcAft>
              <a:buNone/>
            </a:pPr>
            <a:br>
              <a:rPr lang="da">
                <a:solidFill>
                  <a:schemeClr val="dk1"/>
                </a:solidFill>
                <a:latin typeface="Roboto"/>
                <a:ea typeface="Roboto"/>
                <a:cs typeface="Roboto"/>
                <a:sym typeface="Roboto"/>
              </a:rPr>
            </a:b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4669fba79c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4669fba79c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4669fba79c_0_4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4669fba79c_0_4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a:t>Indtast de udleverede oplysninger fra ORBIT Lab - bruger, kode og skole id i dette slide</a:t>
            </a:r>
            <a:endParaRPr/>
          </a:p>
          <a:p>
            <a:pPr marL="0" lvl="0" indent="0" algn="l" rtl="0">
              <a:lnSpc>
                <a:spcPct val="115000"/>
              </a:lnSpc>
              <a:spcBef>
                <a:spcPts val="0"/>
              </a:spcBef>
              <a:spcAft>
                <a:spcPts val="0"/>
              </a:spcAft>
              <a:buNone/>
            </a:pPr>
            <a:r>
              <a:rPr lang="da">
                <a:solidFill>
                  <a:schemeClr val="dk1"/>
                </a:solidFill>
                <a:latin typeface="Roboto"/>
                <a:ea typeface="Roboto"/>
                <a:cs typeface="Roboto"/>
                <a:sym typeface="Roboto"/>
              </a:rPr>
              <a:t>Gennemgå de to programmer med eleverne, så de forstår, hvad de forskellige kodeblokke gør.</a:t>
            </a:r>
            <a:endParaRPr>
              <a:solidFill>
                <a:schemeClr val="dk1"/>
              </a:solidFill>
              <a:latin typeface="Roboto"/>
              <a:ea typeface="Roboto"/>
              <a:cs typeface="Roboto"/>
              <a:sym typeface="Roboto"/>
            </a:endParaRPr>
          </a:p>
          <a:p>
            <a:pPr marL="0" lvl="0" indent="0" algn="l" rtl="0">
              <a:lnSpc>
                <a:spcPct val="115000"/>
              </a:lnSpc>
              <a:spcBef>
                <a:spcPts val="1200"/>
              </a:spcBef>
              <a:spcAft>
                <a:spcPts val="0"/>
              </a:spcAft>
              <a:buNone/>
            </a:pPr>
            <a:r>
              <a:rPr lang="da">
                <a:solidFill>
                  <a:schemeClr val="dk1"/>
                </a:solidFill>
                <a:latin typeface="Roboto"/>
                <a:ea typeface="Roboto"/>
                <a:cs typeface="Roboto"/>
                <a:sym typeface="Roboto"/>
              </a:rPr>
              <a:t>Programmerne downloades på henholdsvis sender og modtager Micro:bit i IoT kittet. Download modtager.hex til modtager Micro:bitten og sender.hex til sender Micro:bitten.</a:t>
            </a:r>
            <a:endParaRPr i="1">
              <a:solidFill>
                <a:schemeClr val="dk1"/>
              </a:solidFill>
              <a:latin typeface="Roboto"/>
              <a:ea typeface="Roboto"/>
              <a:cs typeface="Roboto"/>
              <a:sym typeface="Roboto"/>
            </a:endParaRPr>
          </a:p>
          <a:p>
            <a:pPr marL="0" lvl="0" indent="0" algn="l" rtl="0">
              <a:lnSpc>
                <a:spcPct val="115000"/>
              </a:lnSpc>
              <a:spcBef>
                <a:spcPts val="1200"/>
              </a:spcBef>
              <a:spcAft>
                <a:spcPts val="0"/>
              </a:spcAft>
              <a:buNone/>
            </a:pPr>
            <a:r>
              <a:rPr lang="da">
                <a:solidFill>
                  <a:schemeClr val="dk1"/>
                </a:solidFill>
                <a:latin typeface="Roboto"/>
                <a:ea typeface="Roboto"/>
                <a:cs typeface="Roboto"/>
                <a:sym typeface="Roboto"/>
              </a:rPr>
              <a:t>Eleverne afprøver nu, om de kan tænde og slukke deres apparat med senderen</a:t>
            </a:r>
            <a:endParaRPr>
              <a:solidFill>
                <a:schemeClr val="dk1"/>
              </a:solidFill>
              <a:latin typeface="Roboto"/>
              <a:ea typeface="Roboto"/>
              <a:cs typeface="Roboto"/>
              <a:sym typeface="Roboto"/>
            </a:endParaRPr>
          </a:p>
          <a:p>
            <a:pPr marL="0" lvl="0" indent="0" algn="l" rtl="0">
              <a:lnSpc>
                <a:spcPct val="115000"/>
              </a:lnSpc>
              <a:spcBef>
                <a:spcPts val="1200"/>
              </a:spcBef>
              <a:spcAft>
                <a:spcPts val="120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4669fba79c_0_5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4669fba79c_0_5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da">
                <a:solidFill>
                  <a:schemeClr val="dk1"/>
                </a:solidFill>
                <a:latin typeface="Roboto"/>
                <a:ea typeface="Roboto"/>
                <a:cs typeface="Roboto"/>
                <a:sym typeface="Roboto"/>
              </a:rPr>
              <a:t>Introducer eleverne for dataindsamlingen på ORBIT Cloud Netværksovervågning </a:t>
            </a:r>
            <a:r>
              <a:rPr lang="da" u="sng">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ORBIT Cloud Netværksovervågning</a:t>
            </a:r>
            <a:r>
              <a:rPr lang="da">
                <a:solidFill>
                  <a:schemeClr val="dk1"/>
                </a:solidFill>
                <a:latin typeface="Roboto"/>
                <a:ea typeface="Roboto"/>
                <a:cs typeface="Roboto"/>
                <a:sym typeface="Roboto"/>
              </a:rPr>
              <a:t>. Her skal de have udleveret username og password (se ressourcer i lærervejledningen).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4669fba79c_0_56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4669fba79c_0_5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Font typeface="Roboto"/>
              <a:buChar char="○"/>
            </a:pPr>
            <a:r>
              <a:rPr lang="da">
                <a:solidFill>
                  <a:schemeClr val="dk1"/>
                </a:solidFill>
                <a:latin typeface="Roboto"/>
                <a:ea typeface="Roboto"/>
                <a:cs typeface="Roboto"/>
                <a:sym typeface="Roboto"/>
              </a:rPr>
              <a:t>Alle gruppers kanal-navn er “lamp” som er angivet i programmerne til sender og modtager. Hver gruppe har altså en kanal, der indsender data til Netværksovervågningen. Alle grupper sender derfor på samme kanal (“lamp”), der indsender data til dashboardet.</a:t>
            </a:r>
            <a:endParaRPr>
              <a:solidFill>
                <a:schemeClr val="dk1"/>
              </a:solidFill>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Char char="○"/>
            </a:pPr>
            <a:r>
              <a:rPr lang="da">
                <a:solidFill>
                  <a:schemeClr val="dk1"/>
                </a:solidFill>
                <a:latin typeface="Roboto"/>
                <a:ea typeface="Roboto"/>
                <a:cs typeface="Roboto"/>
                <a:sym typeface="Roboto"/>
              </a:rPr>
              <a:t>Søjlediagrammet viser, hvor mange gange, der er sendt en besked til Netværksovervågningen (hver gang eleverne tænder eller slukker deres apparat)</a:t>
            </a:r>
            <a:endParaRPr>
              <a:solidFill>
                <a:schemeClr val="dk1"/>
              </a:solidFill>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Char char="○"/>
            </a:pPr>
            <a:r>
              <a:rPr lang="da">
                <a:solidFill>
                  <a:schemeClr val="dk1"/>
                </a:solidFill>
                <a:latin typeface="Roboto"/>
                <a:ea typeface="Roboto"/>
                <a:cs typeface="Roboto"/>
                <a:sym typeface="Roboto"/>
              </a:rPr>
              <a:t>Hvis man “klikker” på en kanal (under søjlediagrammet), kan man se, at der bliver sendt 'ON' og 'OFF', når eleverne tænder og slukker deres apparat.</a:t>
            </a:r>
            <a:endParaRPr>
              <a:solidFill>
                <a:schemeClr val="dk1"/>
              </a:solidFill>
              <a:latin typeface="Roboto"/>
              <a:ea typeface="Roboto"/>
              <a:cs typeface="Roboto"/>
              <a:sym typeface="Roboto"/>
            </a:endParaRPr>
          </a:p>
          <a:p>
            <a:pPr marL="0" lvl="0" indent="0" algn="l" rtl="0">
              <a:spcBef>
                <a:spcPts val="180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4669fba79c_0_58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4669fba79c_0_5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Eleverne skal nu ændre navnet på deres kanal i de to programmer, så de sender data til ORBIT Cloud Netværksovervågning med forskellige kanal-navne. Dvs. de steder i programmet, hvor der står “lamp” skal ændres til et andet navn. Herefter downloades de nye programmer til de to Micro:bits (slide 23).</a:t>
            </a:r>
            <a:endParaRPr>
              <a:solidFill>
                <a:schemeClr val="dk1"/>
              </a:solidFill>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Char char="○"/>
            </a:pPr>
            <a:r>
              <a:rPr lang="da">
                <a:solidFill>
                  <a:schemeClr val="dk1"/>
                </a:solidFill>
                <a:latin typeface="Roboto"/>
                <a:ea typeface="Roboto"/>
                <a:cs typeface="Roboto"/>
                <a:sym typeface="Roboto"/>
              </a:rPr>
              <a:t>VIGTIGT! Eleverne må ikke fortælle de andre gruppe, hvilket navn de vælger.</a:t>
            </a:r>
            <a:endParaRPr>
              <a:solidFill>
                <a:schemeClr val="dk1"/>
              </a:solidFill>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Char char="○"/>
            </a:pPr>
            <a:r>
              <a:rPr lang="da">
                <a:solidFill>
                  <a:schemeClr val="dk1"/>
                </a:solidFill>
                <a:latin typeface="Roboto"/>
                <a:ea typeface="Roboto"/>
                <a:cs typeface="Roboto"/>
                <a:sym typeface="Roboto"/>
              </a:rPr>
              <a:t>Det kan være en fordel at bede grupperne om at vælge ‘simple’ navne, som er let for de andre at anvende (Så det ikke er svære kanalnavne, der forhindrer grupperne i at få succes med at hacke).</a:t>
            </a:r>
            <a:endParaRPr>
              <a:solidFill>
                <a:schemeClr val="dk1"/>
              </a:solidFill>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Char char="○"/>
            </a:pPr>
            <a:r>
              <a:rPr lang="da">
                <a:solidFill>
                  <a:schemeClr val="dk1"/>
                </a:solidFill>
                <a:latin typeface="Roboto"/>
                <a:ea typeface="Roboto"/>
                <a:cs typeface="Roboto"/>
                <a:sym typeface="Roboto"/>
              </a:rPr>
              <a:t>Eleverne tjekker, hvordan dataindsamlingen ændrer sig på ORBIT Cloud </a:t>
            </a:r>
            <a:r>
              <a:rPr lang="da">
                <a:solidFill>
                  <a:schemeClr val="dk1"/>
                </a:solidFill>
              </a:rPr>
              <a:t>Netværksovervågning med de nye kanal-navne.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4669fba79c_0_6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4669fba79c_0_6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a">
                <a:solidFill>
                  <a:schemeClr val="dk1"/>
                </a:solidFill>
                <a:latin typeface="Roboto"/>
                <a:ea typeface="Roboto"/>
                <a:cs typeface="Roboto"/>
                <a:sym typeface="Roboto"/>
              </a:rPr>
              <a:t>Internet of Things beskriver apparater, der er koblet på Internettet. Via indbyggede sensorer sendes og modtages data. I dette forløb sendes data (ON/OFF) fra Micro:bit senderen til en netværksserver. Serveren videresender </a:t>
            </a:r>
            <a:r>
              <a:rPr lang="da">
                <a:solidFill>
                  <a:schemeClr val="dk1"/>
                </a:solidFill>
              </a:rPr>
              <a:t>så dataen til Micro:bit modtageren, hvilket får IoT apparaterne til at tænde.</a:t>
            </a:r>
            <a:endParaRPr>
              <a:solidFill>
                <a:schemeClr val="dk1"/>
              </a:solidFill>
            </a:endParaRPr>
          </a:p>
          <a:p>
            <a:pPr marL="0" lvl="0" indent="0" algn="l" rtl="0">
              <a:lnSpc>
                <a:spcPct val="115000"/>
              </a:lnSpc>
              <a:spcBef>
                <a:spcPts val="2400"/>
              </a:spcBef>
              <a:spcAft>
                <a:spcPts val="0"/>
              </a:spcAft>
              <a:buNone/>
            </a:pPr>
            <a:r>
              <a:rPr lang="da">
                <a:solidFill>
                  <a:schemeClr val="dk1"/>
                </a:solidFill>
              </a:rPr>
              <a:t>Hv</a:t>
            </a:r>
            <a:r>
              <a:rPr lang="da">
                <a:solidFill>
                  <a:schemeClr val="dk1"/>
                </a:solidFill>
                <a:latin typeface="Roboto"/>
                <a:ea typeface="Roboto"/>
                <a:cs typeface="Roboto"/>
                <a:sym typeface="Roboto"/>
              </a:rPr>
              <a:t>ad kan/skal vi bruge IoT til?</a:t>
            </a:r>
            <a:br>
              <a:rPr lang="da">
                <a:solidFill>
                  <a:schemeClr val="dk1"/>
                </a:solidFill>
                <a:latin typeface="Roboto"/>
                <a:ea typeface="Roboto"/>
                <a:cs typeface="Roboto"/>
                <a:sym typeface="Roboto"/>
              </a:rPr>
            </a:br>
            <a:r>
              <a:rPr lang="da">
                <a:solidFill>
                  <a:schemeClr val="dk1"/>
                </a:solidFill>
                <a:latin typeface="Roboto"/>
                <a:ea typeface="Roboto"/>
                <a:cs typeface="Roboto"/>
                <a:sym typeface="Roboto"/>
              </a:rPr>
              <a:t>Eksempler</a:t>
            </a:r>
            <a:endParaRPr>
              <a:solidFill>
                <a:schemeClr val="dk1"/>
              </a:solidFill>
              <a:latin typeface="Roboto"/>
              <a:ea typeface="Roboto"/>
              <a:cs typeface="Roboto"/>
              <a:sym typeface="Roboto"/>
            </a:endParaRPr>
          </a:p>
          <a:p>
            <a:pPr marL="1371600" lvl="2" indent="-298450" algn="l" rtl="0">
              <a:lnSpc>
                <a:spcPct val="115000"/>
              </a:lnSpc>
              <a:spcBef>
                <a:spcPts val="2400"/>
              </a:spcBef>
              <a:spcAft>
                <a:spcPts val="0"/>
              </a:spcAft>
              <a:buClr>
                <a:schemeClr val="dk1"/>
              </a:buClr>
              <a:buSzPts val="1100"/>
              <a:buFont typeface="Roboto"/>
              <a:buChar char="■"/>
            </a:pPr>
            <a:r>
              <a:rPr lang="da">
                <a:solidFill>
                  <a:schemeClr val="dk1"/>
                </a:solidFill>
                <a:latin typeface="Roboto"/>
                <a:ea typeface="Roboto"/>
                <a:cs typeface="Roboto"/>
                <a:sym typeface="Roboto"/>
              </a:rPr>
              <a:t>Et køleskab forbundet til Internettet, der sender besked, hvis temperaturen er for høj/lav</a:t>
            </a:r>
            <a:endParaRPr>
              <a:solidFill>
                <a:schemeClr val="dk1"/>
              </a:solidFill>
              <a:latin typeface="Roboto"/>
              <a:ea typeface="Roboto"/>
              <a:cs typeface="Roboto"/>
              <a:sym typeface="Roboto"/>
            </a:endParaRPr>
          </a:p>
          <a:p>
            <a:pPr marL="1371600" lvl="2" indent="-298450" algn="l" rtl="0">
              <a:lnSpc>
                <a:spcPct val="115000"/>
              </a:lnSpc>
              <a:spcBef>
                <a:spcPts val="0"/>
              </a:spcBef>
              <a:spcAft>
                <a:spcPts val="0"/>
              </a:spcAft>
              <a:buClr>
                <a:schemeClr val="dk1"/>
              </a:buClr>
              <a:buSzPts val="1100"/>
              <a:buFont typeface="Roboto"/>
              <a:buChar char="■"/>
            </a:pPr>
            <a:r>
              <a:rPr lang="da">
                <a:solidFill>
                  <a:schemeClr val="dk1"/>
                </a:solidFill>
                <a:latin typeface="Roboto"/>
                <a:ea typeface="Roboto"/>
                <a:cs typeface="Roboto"/>
                <a:sym typeface="Roboto"/>
              </a:rPr>
              <a:t>En vaskemaskine forbundet til Internettet, der tænder automatisk, når strømmen er billigst</a:t>
            </a:r>
            <a:endParaRPr>
              <a:solidFill>
                <a:schemeClr val="dk1"/>
              </a:solidFill>
              <a:latin typeface="Roboto"/>
              <a:ea typeface="Roboto"/>
              <a:cs typeface="Roboto"/>
              <a:sym typeface="Roboto"/>
            </a:endParaRPr>
          </a:p>
          <a:p>
            <a:pPr marL="1371600" lvl="2" indent="-298450" algn="l" rtl="0">
              <a:lnSpc>
                <a:spcPct val="115000"/>
              </a:lnSpc>
              <a:spcBef>
                <a:spcPts val="0"/>
              </a:spcBef>
              <a:spcAft>
                <a:spcPts val="0"/>
              </a:spcAft>
              <a:buClr>
                <a:schemeClr val="dk1"/>
              </a:buClr>
              <a:buSzPts val="1100"/>
              <a:buFont typeface="Roboto"/>
              <a:buChar char="■"/>
            </a:pPr>
            <a:r>
              <a:rPr lang="da">
                <a:solidFill>
                  <a:schemeClr val="dk1"/>
                </a:solidFill>
                <a:latin typeface="Roboto"/>
                <a:ea typeface="Roboto"/>
                <a:cs typeface="Roboto"/>
                <a:sym typeface="Roboto"/>
              </a:rPr>
              <a:t>Ladestander til elbil forbundet til Internettet, som først lader, når prisen på el er under en bestemt pris</a:t>
            </a:r>
            <a:endParaRPr>
              <a:solidFill>
                <a:schemeClr val="dk1"/>
              </a:solidFill>
              <a:latin typeface="Roboto"/>
              <a:ea typeface="Roboto"/>
              <a:cs typeface="Roboto"/>
              <a:sym typeface="Roboto"/>
            </a:endParaRPr>
          </a:p>
          <a:p>
            <a:pPr marL="0" lvl="0" indent="0" algn="l" rtl="0">
              <a:spcBef>
                <a:spcPts val="360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46c41a4ae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46c41a4a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46c41a4ae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46c41a4ae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Eleverne skal nu hacke hinandens IoT apparater. Til dette skal de kun arbejde med deres Micro:bit sender.</a:t>
            </a:r>
            <a:br>
              <a:rPr lang="da">
                <a:solidFill>
                  <a:schemeClr val="dk1"/>
                </a:solidFill>
                <a:latin typeface="Roboto"/>
                <a:ea typeface="Roboto"/>
                <a:cs typeface="Roboto"/>
                <a:sym typeface="Roboto"/>
              </a:rPr>
            </a:br>
            <a:r>
              <a:rPr lang="da">
                <a:solidFill>
                  <a:schemeClr val="dk1"/>
                </a:solidFill>
                <a:latin typeface="Roboto"/>
                <a:ea typeface="Roboto"/>
                <a:cs typeface="Roboto"/>
                <a:sym typeface="Roboto"/>
              </a:rPr>
              <a:t>På Netværksovervågningen </a:t>
            </a:r>
            <a:r>
              <a:rPr lang="da" u="sng">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ORBIT Cloud Netværksovervågning</a:t>
            </a:r>
            <a:r>
              <a:rPr lang="da">
                <a:solidFill>
                  <a:schemeClr val="dk1"/>
                </a:solidFill>
                <a:latin typeface="Roboto"/>
                <a:ea typeface="Roboto"/>
                <a:cs typeface="Roboto"/>
                <a:sym typeface="Roboto"/>
              </a:rPr>
              <a:t> kan eleverne se hinandens kanal-navne. Et af disse vælges og skrives ind kodeblokkene med “Kanal” i deres eget sender-program i MakeCode og downloades til deres Micro:bit sender.</a:t>
            </a:r>
            <a:endParaRPr>
              <a:solidFill>
                <a:schemeClr val="dk1"/>
              </a:solidFill>
              <a:latin typeface="Roboto"/>
              <a:ea typeface="Roboto"/>
              <a:cs typeface="Roboto"/>
              <a:sym typeface="Roboto"/>
            </a:endParaRPr>
          </a:p>
          <a:p>
            <a:pPr marL="457200" lvl="0" indent="0" algn="l" rtl="0">
              <a:lnSpc>
                <a:spcPct val="115000"/>
              </a:lnSpc>
              <a:spcBef>
                <a:spcPts val="120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457200" lvl="0" indent="-298450" algn="l" rtl="0">
              <a:lnSpc>
                <a:spcPct val="115000"/>
              </a:lnSpc>
              <a:spcBef>
                <a:spcPts val="120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Eleverne skal prøve at finde ud af, hvilken gruppe de har hacket med det nye kanal-navn. Det gør de ved at finde ud af, hvilket apparat de nu kan tænde og slukke med deres sender. De kan evt. prøve flere forskellige kanaler for at hacke og afsløre flere gruppers identitet.</a:t>
            </a:r>
            <a:endParaRPr>
              <a:solidFill>
                <a:schemeClr val="dk1"/>
              </a:solidFill>
              <a:latin typeface="Roboto"/>
              <a:ea typeface="Roboto"/>
              <a:cs typeface="Roboto"/>
              <a:sym typeface="Roboto"/>
            </a:endParaRPr>
          </a:p>
          <a:p>
            <a:pPr marL="0" lvl="0" indent="0" algn="l" rtl="0">
              <a:spcBef>
                <a:spcPts val="12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46c41a4ae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46c41a4ae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Fælles klassesamtale ud fra spørgsmålene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46c41a4aeb_0_5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46c41a4aeb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46c41a4aeb_0_1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46c41a4aeb_0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a:solidFill>
                  <a:schemeClr val="dk1"/>
                </a:solidFill>
                <a:latin typeface="Roboto"/>
                <a:ea typeface="Roboto"/>
                <a:cs typeface="Roboto"/>
                <a:sym typeface="Roboto"/>
              </a:rPr>
              <a:t>Princippet bag beskyttelsen i de to programmer er en simpel kryptering af den data, der bliver sendt i IoT systemet. Dette kalder Cæsar cipher. Krypteringen fungerer gennem en substitutionskode, hvor hvert bogstav i den sendte tekst erstattes af et andet bogstav i alfabetet efter en udvalgt “shift factor”.</a:t>
            </a: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i="1">
                <a:solidFill>
                  <a:schemeClr val="dk1"/>
                </a:solidFill>
                <a:latin typeface="Roboto"/>
                <a:ea typeface="Roboto"/>
                <a:cs typeface="Roboto"/>
                <a:sym typeface="Roboto"/>
              </a:rPr>
              <a:t>Eksempel: Med en valgt shift factor på 3 bliver teksten “ACD” til “DFG”</a:t>
            </a:r>
            <a:endParaRPr i="1">
              <a:solidFill>
                <a:schemeClr val="dk1"/>
              </a:solidFill>
              <a:latin typeface="Roboto"/>
              <a:ea typeface="Roboto"/>
              <a:cs typeface="Roboto"/>
              <a:sym typeface="Roboto"/>
            </a:endParaRPr>
          </a:p>
          <a:p>
            <a:pPr marL="0" lvl="0" indent="0" algn="l" rtl="0">
              <a:spcBef>
                <a:spcPts val="0"/>
              </a:spcBef>
              <a:spcAft>
                <a:spcPts val="0"/>
              </a:spcAft>
              <a:buNone/>
            </a:pPr>
            <a:r>
              <a:rPr lang="da" i="1">
                <a:solidFill>
                  <a:schemeClr val="dk1"/>
                </a:solidFill>
                <a:latin typeface="Roboto"/>
                <a:ea typeface="Roboto"/>
                <a:cs typeface="Roboto"/>
                <a:sym typeface="Roboto"/>
              </a:rPr>
              <a:t>Metoden er opkaldt efter Julius Cæsar, som brugte denne form for kryptering i sin private korrespondance.</a:t>
            </a:r>
            <a:endParaRPr>
              <a:solidFill>
                <a:schemeClr val="dk1"/>
              </a:solidFill>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4669fba79c_0_45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4669fba79c_0_4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a">
                <a:solidFill>
                  <a:schemeClr val="dk1"/>
                </a:solidFill>
                <a:latin typeface="Roboto"/>
                <a:ea typeface="Roboto"/>
                <a:cs typeface="Roboto"/>
                <a:sym typeface="Roboto"/>
              </a:rPr>
              <a:t>Start forløbet med at vise eleverne videoen, “Hack The School” på </a:t>
            </a:r>
            <a:r>
              <a:rPr lang="da" u="sng">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youtube</a:t>
            </a:r>
            <a:r>
              <a:rPr lang="da">
                <a:solidFill>
                  <a:schemeClr val="dk1"/>
                </a:solidFill>
                <a:latin typeface="Roboto"/>
                <a:ea typeface="Roboto"/>
                <a:cs typeface="Roboto"/>
                <a:sym typeface="Roboto"/>
              </a:rPr>
              <a:t> (slide 3). Videoen er fra en fiktiv elev på 9. årgang på skolen, som har opdaget, hvordan lærerværelset kan hackes. Videoen fungerer som rammesætning og igangsættende fortælling. Hackeren har skabt undervisningsmaterialet som en guide til dine elever, så de selv kan prøve at hacke. Videoen kan suppleres med den skriftlige besked fra hackeren (se elevopgaverne), der gentager en del af informationerne fra hackeren.</a:t>
            </a:r>
            <a:endParaRPr>
              <a:solidFill>
                <a:schemeClr val="dk1"/>
              </a:solidFill>
              <a:latin typeface="Roboto"/>
              <a:ea typeface="Roboto"/>
              <a:cs typeface="Roboto"/>
              <a:sym typeface="Roboto"/>
            </a:endParaRPr>
          </a:p>
          <a:p>
            <a:pPr marL="0" lvl="0" indent="0" algn="l" rtl="0">
              <a:spcBef>
                <a:spcPts val="120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46c41a4aeb_0_1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46c41a4aeb_0_1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Open Sans"/>
              <a:buChar char="-"/>
            </a:pPr>
            <a:r>
              <a:rPr lang="da" sz="1400">
                <a:solidFill>
                  <a:schemeClr val="dk1"/>
                </a:solidFill>
                <a:latin typeface="Open Sans"/>
                <a:ea typeface="Open Sans"/>
                <a:cs typeface="Open Sans"/>
                <a:sym typeface="Open Sans"/>
              </a:rPr>
              <a:t>Indtast selvvalgt shift faktor</a:t>
            </a: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da" sz="1400">
                <a:solidFill>
                  <a:schemeClr val="dk1"/>
                </a:solidFill>
                <a:latin typeface="Open Sans"/>
                <a:ea typeface="Open Sans"/>
                <a:cs typeface="Open Sans"/>
                <a:sym typeface="Open Sans"/>
              </a:rPr>
              <a:t>Indtast gruppernes egne kanalnavne fra Opgave 2A</a:t>
            </a: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da" sz="1400">
                <a:solidFill>
                  <a:schemeClr val="dk1"/>
                </a:solidFill>
                <a:latin typeface="Open Sans"/>
                <a:ea typeface="Open Sans"/>
                <a:cs typeface="Open Sans"/>
                <a:sym typeface="Open Sans"/>
              </a:rPr>
              <a:t>Indtast bruger, kode og skole id</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da">
                <a:solidFill>
                  <a:schemeClr val="dk1"/>
                </a:solidFill>
                <a:latin typeface="Roboto"/>
                <a:ea typeface="Roboto"/>
                <a:cs typeface="Roboto"/>
                <a:sym typeface="Roboto"/>
              </a:rPr>
              <a:t>Eleverne skriver nu en shift faktor ind i deres eget sender- og modtagerprogram og downloader dem på de to Micro:bits.</a:t>
            </a:r>
            <a:endParaRPr>
              <a:solidFill>
                <a:schemeClr val="dk1"/>
              </a:solidFill>
              <a:latin typeface="Roboto"/>
              <a:ea typeface="Roboto"/>
              <a:cs typeface="Roboto"/>
              <a:sym typeface="Roboto"/>
            </a:endParaRPr>
          </a:p>
          <a:p>
            <a:pPr marL="457200" lvl="0" indent="0" algn="l" rtl="0">
              <a:lnSpc>
                <a:spcPct val="115000"/>
              </a:lnSpc>
              <a:spcBef>
                <a:spcPts val="1200"/>
              </a:spcBef>
              <a:spcAft>
                <a:spcPts val="0"/>
              </a:spcAft>
              <a:buClr>
                <a:schemeClr val="dk1"/>
              </a:buClr>
              <a:buSzPts val="1100"/>
              <a:buFont typeface="Arial"/>
              <a:buNone/>
            </a:pPr>
            <a:br>
              <a:rPr lang="da">
                <a:solidFill>
                  <a:schemeClr val="dk1"/>
                </a:solidFill>
                <a:latin typeface="Roboto"/>
                <a:ea typeface="Roboto"/>
                <a:cs typeface="Roboto"/>
                <a:sym typeface="Roboto"/>
              </a:rPr>
            </a:br>
            <a:r>
              <a:rPr lang="da">
                <a:solidFill>
                  <a:schemeClr val="dk1"/>
                </a:solidFill>
                <a:latin typeface="Roboto"/>
                <a:ea typeface="Roboto"/>
                <a:cs typeface="Roboto"/>
                <a:sym typeface="Roboto"/>
              </a:rPr>
              <a:t>HUSK! Eleverne skal også skrive deres eget kanalnavn, som de valgte i opgave 2A ind samt ændre bruger, kode og skole id (som i opgave 1A).</a:t>
            </a:r>
            <a:endParaRPr>
              <a:solidFill>
                <a:schemeClr val="dk1"/>
              </a:solidFill>
              <a:latin typeface="Roboto"/>
              <a:ea typeface="Roboto"/>
              <a:cs typeface="Roboto"/>
              <a:sym typeface="Roboto"/>
            </a:endParaRPr>
          </a:p>
          <a:p>
            <a:pPr marL="457200" lvl="0" indent="0" algn="l" rtl="0">
              <a:lnSpc>
                <a:spcPct val="115000"/>
              </a:lnSpc>
              <a:spcBef>
                <a:spcPts val="1200"/>
              </a:spcBef>
              <a:spcAft>
                <a:spcPts val="0"/>
              </a:spcAft>
              <a:buClr>
                <a:schemeClr val="dk1"/>
              </a:buClr>
              <a:buSzPts val="1100"/>
              <a:buFont typeface="Arial"/>
              <a:buNone/>
            </a:pPr>
            <a:br>
              <a:rPr lang="da">
                <a:solidFill>
                  <a:schemeClr val="dk1"/>
                </a:solidFill>
                <a:latin typeface="Roboto"/>
                <a:ea typeface="Roboto"/>
                <a:cs typeface="Roboto"/>
                <a:sym typeface="Roboto"/>
              </a:rPr>
            </a:br>
            <a:r>
              <a:rPr lang="da">
                <a:solidFill>
                  <a:schemeClr val="dk1"/>
                </a:solidFill>
                <a:latin typeface="Roboto"/>
                <a:ea typeface="Roboto"/>
                <a:cs typeface="Roboto"/>
                <a:sym typeface="Roboto"/>
              </a:rPr>
              <a:t>EKSTRA: For ekstra sværhedsgrad kan eleverne kan også ændre ON og OFF i programmerne til en anden tekst.</a:t>
            </a:r>
            <a:endParaRPr>
              <a:solidFill>
                <a:schemeClr val="dk1"/>
              </a:solidFill>
              <a:latin typeface="Roboto"/>
              <a:ea typeface="Roboto"/>
              <a:cs typeface="Roboto"/>
              <a:sym typeface="Roboto"/>
            </a:endParaRPr>
          </a:p>
          <a:p>
            <a:pPr marL="0" lvl="0" indent="0" algn="l" rtl="0">
              <a:lnSpc>
                <a:spcPct val="115000"/>
              </a:lnSpc>
              <a:spcBef>
                <a:spcPts val="1200"/>
              </a:spcBef>
              <a:spcAft>
                <a:spcPts val="1200"/>
              </a:spcAft>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2cbd1b143d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2cbd1b143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a">
                <a:solidFill>
                  <a:schemeClr val="dk1"/>
                </a:solidFill>
                <a:latin typeface="Roboto"/>
                <a:ea typeface="Roboto"/>
                <a:cs typeface="Roboto"/>
                <a:sym typeface="Roboto"/>
              </a:rPr>
              <a:t>Eleverne forsøger nu igen at hacke en anden gruppes IoT apparat (slide 31)</a:t>
            </a:r>
            <a:endParaRPr sz="1400">
              <a:solidFill>
                <a:schemeClr val="dk1"/>
              </a:solidFill>
              <a:latin typeface="Open Sans"/>
              <a:ea typeface="Open Sans"/>
              <a:cs typeface="Open Sans"/>
              <a:sym typeface="Open Sans"/>
            </a:endParaRPr>
          </a:p>
          <a:p>
            <a:pPr marL="457200" lvl="0" indent="0" algn="l" rtl="0">
              <a:lnSpc>
                <a:spcPct val="115000"/>
              </a:lnSpc>
              <a:spcBef>
                <a:spcPts val="1200"/>
              </a:spcBef>
              <a:spcAft>
                <a:spcPts val="0"/>
              </a:spcAft>
              <a:buNone/>
            </a:pPr>
            <a:endParaRPr>
              <a:solidFill>
                <a:schemeClr val="dk1"/>
              </a:solidFill>
              <a:latin typeface="Roboto"/>
              <a:ea typeface="Roboto"/>
              <a:cs typeface="Roboto"/>
              <a:sym typeface="Roboto"/>
            </a:endParaRPr>
          </a:p>
          <a:p>
            <a:pPr marL="457200" lvl="0" indent="0" algn="l" rtl="0">
              <a:lnSpc>
                <a:spcPct val="115000"/>
              </a:lnSpc>
              <a:spcBef>
                <a:spcPts val="1200"/>
              </a:spcBef>
              <a:spcAft>
                <a:spcPts val="0"/>
              </a:spcAft>
              <a:buNone/>
            </a:pPr>
            <a:br>
              <a:rPr lang="da">
                <a:solidFill>
                  <a:schemeClr val="dk1"/>
                </a:solidFill>
                <a:latin typeface="Roboto"/>
                <a:ea typeface="Roboto"/>
                <a:cs typeface="Roboto"/>
                <a:sym typeface="Roboto"/>
              </a:rPr>
            </a:br>
            <a:r>
              <a:rPr lang="da">
                <a:solidFill>
                  <a:schemeClr val="dk1"/>
                </a:solidFill>
                <a:latin typeface="Roboto"/>
                <a:ea typeface="Roboto"/>
                <a:cs typeface="Roboto"/>
                <a:sym typeface="Roboto"/>
              </a:rPr>
              <a:t>EKSTRA: For ekstra sværhedsgrad kan eleverne kan også ændre ON og OFF i programmerne til en anden tekst.</a:t>
            </a:r>
            <a:endParaRPr>
              <a:solidFill>
                <a:schemeClr val="dk1"/>
              </a:solidFill>
              <a:latin typeface="Roboto"/>
              <a:ea typeface="Roboto"/>
              <a:cs typeface="Roboto"/>
              <a:sym typeface="Roboto"/>
            </a:endParaRPr>
          </a:p>
          <a:p>
            <a:pPr marL="0" lvl="0" indent="0" algn="l" rtl="0">
              <a:lnSpc>
                <a:spcPct val="115000"/>
              </a:lnSpc>
              <a:spcBef>
                <a:spcPts val="1200"/>
              </a:spcBef>
              <a:spcAft>
                <a:spcPts val="1200"/>
              </a:spcAft>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6c41a4aeb_0_1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6c41a4aeb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Fælles klassesamtale</a:t>
            </a:r>
            <a:endParaRPr i="1">
              <a:solidFill>
                <a:schemeClr val="dk1"/>
              </a:solidFill>
              <a:latin typeface="Roboto"/>
              <a:ea typeface="Roboto"/>
              <a:cs typeface="Roboto"/>
              <a:sym typeface="Roboto"/>
            </a:endParaRPr>
          </a:p>
          <a:p>
            <a:pPr marL="0" lvl="0" indent="0" algn="l" rtl="0">
              <a:spcBef>
                <a:spcPts val="1200"/>
              </a:spcBef>
              <a:spcAft>
                <a:spcPts val="0"/>
              </a:spcAft>
              <a:buNone/>
            </a:pPr>
            <a:r>
              <a:rPr lang="da" i="1">
                <a:solidFill>
                  <a:schemeClr val="dk1"/>
                </a:solidFill>
                <a:latin typeface="Roboto"/>
                <a:ea typeface="Roboto"/>
                <a:cs typeface="Roboto"/>
                <a:sym typeface="Roboto"/>
              </a:rPr>
              <a:t>Der er risiko for hacking, når data bliver sendt til og fra serveren. Her vil den dog i langt de fleste tilfælde være krypteret, så en eventuel hacker vil have svært ved at få noget ud af dataen. Selve serveren kan også hackes, og her vil data ofte være ukrypteret. Derfor er det mere attraktivt for en hacker at hacke serveren.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46c41a4aeb_0_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46c41a4aeb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Eleverne vælger nu et IoT apparat, som de vil hacke lærerværelset med (slide 33)</a:t>
            </a:r>
            <a:endParaRPr>
              <a:solidFill>
                <a:schemeClr val="dk1"/>
              </a:solidFill>
              <a:latin typeface="Roboto"/>
              <a:ea typeface="Roboto"/>
              <a:cs typeface="Roboto"/>
              <a:sym typeface="Roboto"/>
            </a:endParaRPr>
          </a:p>
          <a:p>
            <a:pPr marL="457200" lvl="0" indent="0" algn="l" rtl="0">
              <a:lnSpc>
                <a:spcPct val="115000"/>
              </a:lnSpc>
              <a:spcBef>
                <a:spcPts val="120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457200" lvl="0" indent="-298450" algn="l" rtl="0">
              <a:lnSpc>
                <a:spcPct val="115000"/>
              </a:lnSpc>
              <a:spcBef>
                <a:spcPts val="120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De programmerer sender og modtager Micro:bit i makecode som i Opgave 1A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46c41a4aeb_0_9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46c41a4aeb_0_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Modtager-delen sættes op, som de gerne vil have det i lærerværelset (slide 34)</a:t>
            </a:r>
            <a:endParaRPr>
              <a:solidFill>
                <a:schemeClr val="dk1"/>
              </a:solidFill>
              <a:latin typeface="Roboto"/>
              <a:ea typeface="Roboto"/>
              <a:cs typeface="Roboto"/>
              <a:sym typeface="Roboto"/>
            </a:endParaRPr>
          </a:p>
          <a:p>
            <a:pPr marL="457200" lvl="0" indent="0" algn="l" rtl="0">
              <a:lnSpc>
                <a:spcPct val="115000"/>
              </a:lnSpc>
              <a:spcBef>
                <a:spcPts val="120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457200" lvl="0" indent="-298450" algn="l" rtl="0">
              <a:lnSpc>
                <a:spcPct val="115000"/>
              </a:lnSpc>
              <a:spcBef>
                <a:spcPts val="120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Når lærerne pause starter, begynder eleverne at hacke deres IoT apparater og kan følge med på tavlen, hvad der foregår på lærerværelset</a:t>
            </a:r>
            <a:endParaRPr>
              <a:solidFill>
                <a:schemeClr val="dk1"/>
              </a:solidFill>
              <a:latin typeface="Roboto"/>
              <a:ea typeface="Roboto"/>
              <a:cs typeface="Roboto"/>
              <a:sym typeface="Roboto"/>
            </a:endParaRPr>
          </a:p>
          <a:p>
            <a:pPr marL="0" lvl="0" indent="0" algn="l" rtl="0">
              <a:spcBef>
                <a:spcPts val="120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51134ca804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51134ca80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Roboto"/>
              <a:buAutoNum type="arabicPeriod"/>
            </a:pPr>
            <a:r>
              <a:rPr lang="da">
                <a:solidFill>
                  <a:schemeClr val="dk1"/>
                </a:solidFill>
                <a:latin typeface="Roboto"/>
                <a:ea typeface="Roboto"/>
                <a:cs typeface="Roboto"/>
                <a:sym typeface="Roboto"/>
              </a:rPr>
              <a:t>Fælles klassesamtale</a:t>
            </a:r>
            <a:endParaRPr>
              <a:solidFill>
                <a:schemeClr val="dk1"/>
              </a:solidFill>
              <a:latin typeface="Roboto"/>
              <a:ea typeface="Roboto"/>
              <a:cs typeface="Roboto"/>
              <a:sym typeface="Roboto"/>
            </a:endParaRPr>
          </a:p>
          <a:p>
            <a:pPr marL="0" lvl="0" indent="0" algn="l" rtl="0">
              <a:spcBef>
                <a:spcPts val="12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4669fba79c_0_7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4669fba79c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a">
                <a:solidFill>
                  <a:schemeClr val="dk1"/>
                </a:solidFill>
                <a:latin typeface="Roboto"/>
                <a:ea typeface="Roboto"/>
                <a:cs typeface="Roboto"/>
                <a:sym typeface="Roboto"/>
              </a:rPr>
              <a:t>Fælles klassesamtale ud fra spørgsmålene herunder: (slide 4)</a:t>
            </a:r>
            <a:endParaRPr>
              <a:solidFill>
                <a:schemeClr val="dk1"/>
              </a:solidFill>
              <a:latin typeface="Roboto"/>
              <a:ea typeface="Roboto"/>
              <a:cs typeface="Roboto"/>
              <a:sym typeface="Roboto"/>
            </a:endParaRPr>
          </a:p>
          <a:p>
            <a:pPr marL="914400" lvl="1" indent="-298450" algn="l" rtl="0">
              <a:lnSpc>
                <a:spcPct val="115000"/>
              </a:lnSpc>
              <a:spcBef>
                <a:spcPts val="1200"/>
              </a:spcBef>
              <a:spcAft>
                <a:spcPts val="0"/>
              </a:spcAft>
              <a:buClr>
                <a:schemeClr val="dk1"/>
              </a:buClr>
              <a:buSzPts val="1100"/>
              <a:buFont typeface="Roboto"/>
              <a:buAutoNum type="alphaLcPeriod"/>
            </a:pPr>
            <a:r>
              <a:rPr lang="da">
                <a:solidFill>
                  <a:schemeClr val="dk1"/>
                </a:solidFill>
                <a:latin typeface="Roboto"/>
                <a:ea typeface="Roboto"/>
                <a:cs typeface="Roboto"/>
                <a:sym typeface="Roboto"/>
              </a:rPr>
              <a:t>Hvad er en hacker?</a:t>
            </a:r>
            <a:endParaRPr>
              <a:solidFill>
                <a:schemeClr val="dk1"/>
              </a:solidFill>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da">
                <a:solidFill>
                  <a:schemeClr val="dk1"/>
                </a:solidFill>
                <a:latin typeface="Roboto"/>
                <a:ea typeface="Roboto"/>
                <a:cs typeface="Roboto"/>
                <a:sym typeface="Roboto"/>
              </a:rPr>
              <a:t>Hvilke former for hacking findes der?</a:t>
            </a:r>
            <a:endParaRPr>
              <a:solidFill>
                <a:schemeClr val="dk1"/>
              </a:solidFill>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da">
                <a:solidFill>
                  <a:schemeClr val="dk1"/>
                </a:solidFill>
                <a:latin typeface="Roboto"/>
                <a:ea typeface="Roboto"/>
                <a:cs typeface="Roboto"/>
                <a:sym typeface="Roboto"/>
              </a:rPr>
              <a:t>Kan hacking bruges til gode ting? Hvilke?</a:t>
            </a:r>
            <a:endParaRPr>
              <a:solidFill>
                <a:schemeClr val="dk1"/>
              </a:solidFill>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da">
                <a:solidFill>
                  <a:schemeClr val="dk1"/>
                </a:solidFill>
                <a:latin typeface="Roboto"/>
                <a:ea typeface="Roboto"/>
                <a:cs typeface="Roboto"/>
                <a:sym typeface="Roboto"/>
              </a:rPr>
              <a:t>Har I prøvet at blive hacket?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4669fba79c_0_1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4669fba79c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da">
                <a:solidFill>
                  <a:schemeClr val="dk1"/>
                </a:solidFill>
                <a:latin typeface="Roboto"/>
                <a:ea typeface="Roboto"/>
                <a:cs typeface="Roboto"/>
                <a:sym typeface="Roboto"/>
              </a:rPr>
              <a:t>Vis eleverne slide 5-13, der gennemgår “Hacking og hacker-typer”, så de får et yderligere indblik i, hvad hacking er, samt hvilke typer hackere, der findes.</a:t>
            </a:r>
            <a:endParaRPr>
              <a:solidFill>
                <a:schemeClr val="dk1"/>
              </a:solidFill>
              <a:latin typeface="Roboto"/>
              <a:ea typeface="Roboto"/>
              <a:cs typeface="Roboto"/>
              <a:sym typeface="Roboto"/>
            </a:endParaRPr>
          </a:p>
          <a:p>
            <a:pPr marL="0" lvl="0" indent="0" algn="l" rtl="0">
              <a:spcBef>
                <a:spcPts val="12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4669fba79c_0_1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4669fba79c_0_1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4669fba79c_0_2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4669fba79c_0_2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4669fba79c_0_2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4669fba79c_0_2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4669fba79c_0_3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4669fba79c_0_3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rtl="0">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rtl="0">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rtl="0">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rtl="0">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rtl="0">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rtl="0">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rtl="0">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rtl="0">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2"/>
              </a:buClr>
              <a:buSzPts val="16000"/>
              <a:buNone/>
              <a:defRPr sz="16000">
                <a:solidFill>
                  <a:schemeClr val="lt2"/>
                </a:solidFill>
              </a:defRPr>
            </a:lvl1pPr>
            <a:lvl2pPr lvl="1" algn="ctr" rtl="0">
              <a:spcBef>
                <a:spcPts val="0"/>
              </a:spcBef>
              <a:spcAft>
                <a:spcPts val="0"/>
              </a:spcAft>
              <a:buClr>
                <a:schemeClr val="lt2"/>
              </a:buClr>
              <a:buSzPts val="16000"/>
              <a:buNone/>
              <a:defRPr sz="16000">
                <a:solidFill>
                  <a:schemeClr val="lt2"/>
                </a:solidFill>
              </a:defRPr>
            </a:lvl2pPr>
            <a:lvl3pPr lvl="2" algn="ctr" rtl="0">
              <a:spcBef>
                <a:spcPts val="0"/>
              </a:spcBef>
              <a:spcAft>
                <a:spcPts val="0"/>
              </a:spcAft>
              <a:buClr>
                <a:schemeClr val="lt2"/>
              </a:buClr>
              <a:buSzPts val="16000"/>
              <a:buNone/>
              <a:defRPr sz="16000">
                <a:solidFill>
                  <a:schemeClr val="lt2"/>
                </a:solidFill>
              </a:defRPr>
            </a:lvl3pPr>
            <a:lvl4pPr lvl="3" algn="ctr" rtl="0">
              <a:spcBef>
                <a:spcPts val="0"/>
              </a:spcBef>
              <a:spcAft>
                <a:spcPts val="0"/>
              </a:spcAft>
              <a:buClr>
                <a:schemeClr val="lt2"/>
              </a:buClr>
              <a:buSzPts val="16000"/>
              <a:buNone/>
              <a:defRPr sz="16000">
                <a:solidFill>
                  <a:schemeClr val="lt2"/>
                </a:solidFill>
              </a:defRPr>
            </a:lvl4pPr>
            <a:lvl5pPr lvl="4" algn="ctr" rtl="0">
              <a:spcBef>
                <a:spcPts val="0"/>
              </a:spcBef>
              <a:spcAft>
                <a:spcPts val="0"/>
              </a:spcAft>
              <a:buClr>
                <a:schemeClr val="lt2"/>
              </a:buClr>
              <a:buSzPts val="16000"/>
              <a:buNone/>
              <a:defRPr sz="16000">
                <a:solidFill>
                  <a:schemeClr val="lt2"/>
                </a:solidFill>
              </a:defRPr>
            </a:lvl5pPr>
            <a:lvl6pPr lvl="5" algn="ctr" rtl="0">
              <a:spcBef>
                <a:spcPts val="0"/>
              </a:spcBef>
              <a:spcAft>
                <a:spcPts val="0"/>
              </a:spcAft>
              <a:buClr>
                <a:schemeClr val="lt2"/>
              </a:buClr>
              <a:buSzPts val="16000"/>
              <a:buNone/>
              <a:defRPr sz="16000">
                <a:solidFill>
                  <a:schemeClr val="lt2"/>
                </a:solidFill>
              </a:defRPr>
            </a:lvl6pPr>
            <a:lvl7pPr lvl="6" algn="ctr" rtl="0">
              <a:spcBef>
                <a:spcPts val="0"/>
              </a:spcBef>
              <a:spcAft>
                <a:spcPts val="0"/>
              </a:spcAft>
              <a:buClr>
                <a:schemeClr val="lt2"/>
              </a:buClr>
              <a:buSzPts val="16000"/>
              <a:buNone/>
              <a:defRPr sz="16000">
                <a:solidFill>
                  <a:schemeClr val="lt2"/>
                </a:solidFill>
              </a:defRPr>
            </a:lvl7pPr>
            <a:lvl8pPr lvl="7" algn="ctr" rtl="0">
              <a:spcBef>
                <a:spcPts val="0"/>
              </a:spcBef>
              <a:spcAft>
                <a:spcPts val="0"/>
              </a:spcAft>
              <a:buClr>
                <a:schemeClr val="lt2"/>
              </a:buClr>
              <a:buSzPts val="16000"/>
              <a:buNone/>
              <a:defRPr sz="16000">
                <a:solidFill>
                  <a:schemeClr val="lt2"/>
                </a:solidFill>
              </a:defRPr>
            </a:lvl8pPr>
            <a:lvl9pPr lvl="8" algn="ctr" rtl="0">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lpasset layout 2">
  <p:cSld name="AUTOLAYOUT_4">
    <p:bg>
      <p:bgPr>
        <a:solidFill>
          <a:srgbClr val="FFFFFF"/>
        </a:solidFill>
        <a:effectLst/>
      </p:bgPr>
    </p:bg>
    <p:spTree>
      <p:nvGrpSpPr>
        <p:cNvPr id="1" name="Shape 58"/>
        <p:cNvGrpSpPr/>
        <p:nvPr/>
      </p:nvGrpSpPr>
      <p:grpSpPr>
        <a:xfrm>
          <a:off x="0" y="0"/>
          <a:ext cx="0" cy="0"/>
          <a:chOff x="0" y="0"/>
          <a:chExt cx="0" cy="0"/>
        </a:xfrm>
      </p:grpSpPr>
      <p:sp>
        <p:nvSpPr>
          <p:cNvPr id="59" name="Google Shape;59;p13"/>
          <p:cNvSpPr/>
          <p:nvPr/>
        </p:nvSpPr>
        <p:spPr>
          <a:xfrm>
            <a:off x="0" y="0"/>
            <a:ext cx="9144000" cy="5143500"/>
          </a:xfrm>
          <a:prstGeom prst="rect">
            <a:avLst/>
          </a:prstGeom>
          <a:solidFill>
            <a:srgbClr val="0F9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a:off x="0" y="0"/>
            <a:ext cx="9144000" cy="227700"/>
          </a:xfrm>
          <a:prstGeom prst="rect">
            <a:avLst/>
          </a:pr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txBox="1">
            <a:spLocks noGrp="1"/>
          </p:cNvSpPr>
          <p:nvPr>
            <p:ph type="title"/>
          </p:nvPr>
        </p:nvSpPr>
        <p:spPr>
          <a:xfrm>
            <a:off x="446975" y="700175"/>
            <a:ext cx="8281500" cy="3216600"/>
          </a:xfrm>
          <a:prstGeom prst="rect">
            <a:avLst/>
          </a:prstGeom>
          <a:noFill/>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6600"/>
              <a:buNone/>
              <a:defRPr sz="6600" b="1">
                <a:solidFill>
                  <a:srgbClr val="FFFFFF"/>
                </a:solidFill>
              </a:defRPr>
            </a:lvl1pPr>
            <a:lvl2pPr lvl="1" algn="l" rtl="0">
              <a:lnSpc>
                <a:spcPct val="100000"/>
              </a:lnSpc>
              <a:spcBef>
                <a:spcPts val="0"/>
              </a:spcBef>
              <a:spcAft>
                <a:spcPts val="0"/>
              </a:spcAft>
              <a:buClr>
                <a:srgbClr val="FFFFFF"/>
              </a:buClr>
              <a:buSzPts val="6600"/>
              <a:buNone/>
              <a:defRPr sz="6600" b="1">
                <a:solidFill>
                  <a:srgbClr val="FFFFFF"/>
                </a:solidFill>
              </a:defRPr>
            </a:lvl2pPr>
            <a:lvl3pPr lvl="2" algn="l" rtl="0">
              <a:lnSpc>
                <a:spcPct val="100000"/>
              </a:lnSpc>
              <a:spcBef>
                <a:spcPts val="0"/>
              </a:spcBef>
              <a:spcAft>
                <a:spcPts val="0"/>
              </a:spcAft>
              <a:buClr>
                <a:srgbClr val="FFFFFF"/>
              </a:buClr>
              <a:buSzPts val="6600"/>
              <a:buNone/>
              <a:defRPr sz="6600" b="1">
                <a:solidFill>
                  <a:srgbClr val="FFFFFF"/>
                </a:solidFill>
              </a:defRPr>
            </a:lvl3pPr>
            <a:lvl4pPr lvl="3" algn="l" rtl="0">
              <a:lnSpc>
                <a:spcPct val="100000"/>
              </a:lnSpc>
              <a:spcBef>
                <a:spcPts val="0"/>
              </a:spcBef>
              <a:spcAft>
                <a:spcPts val="0"/>
              </a:spcAft>
              <a:buClr>
                <a:srgbClr val="FFFFFF"/>
              </a:buClr>
              <a:buSzPts val="6600"/>
              <a:buNone/>
              <a:defRPr sz="6600" b="1">
                <a:solidFill>
                  <a:srgbClr val="FFFFFF"/>
                </a:solidFill>
              </a:defRPr>
            </a:lvl4pPr>
            <a:lvl5pPr lvl="4" algn="l" rtl="0">
              <a:lnSpc>
                <a:spcPct val="100000"/>
              </a:lnSpc>
              <a:spcBef>
                <a:spcPts val="0"/>
              </a:spcBef>
              <a:spcAft>
                <a:spcPts val="0"/>
              </a:spcAft>
              <a:buClr>
                <a:srgbClr val="FFFFFF"/>
              </a:buClr>
              <a:buSzPts val="6600"/>
              <a:buNone/>
              <a:defRPr sz="6600" b="1">
                <a:solidFill>
                  <a:srgbClr val="FFFFFF"/>
                </a:solidFill>
              </a:defRPr>
            </a:lvl5pPr>
            <a:lvl6pPr lvl="5" algn="l" rtl="0">
              <a:lnSpc>
                <a:spcPct val="100000"/>
              </a:lnSpc>
              <a:spcBef>
                <a:spcPts val="0"/>
              </a:spcBef>
              <a:spcAft>
                <a:spcPts val="0"/>
              </a:spcAft>
              <a:buClr>
                <a:srgbClr val="FFFFFF"/>
              </a:buClr>
              <a:buSzPts val="6600"/>
              <a:buNone/>
              <a:defRPr sz="6600" b="1">
                <a:solidFill>
                  <a:srgbClr val="FFFFFF"/>
                </a:solidFill>
              </a:defRPr>
            </a:lvl6pPr>
            <a:lvl7pPr lvl="6" algn="l" rtl="0">
              <a:lnSpc>
                <a:spcPct val="100000"/>
              </a:lnSpc>
              <a:spcBef>
                <a:spcPts val="0"/>
              </a:spcBef>
              <a:spcAft>
                <a:spcPts val="0"/>
              </a:spcAft>
              <a:buClr>
                <a:srgbClr val="FFFFFF"/>
              </a:buClr>
              <a:buSzPts val="6600"/>
              <a:buNone/>
              <a:defRPr sz="6600" b="1">
                <a:solidFill>
                  <a:srgbClr val="FFFFFF"/>
                </a:solidFill>
              </a:defRPr>
            </a:lvl7pPr>
            <a:lvl8pPr lvl="7" algn="l" rtl="0">
              <a:lnSpc>
                <a:spcPct val="100000"/>
              </a:lnSpc>
              <a:spcBef>
                <a:spcPts val="0"/>
              </a:spcBef>
              <a:spcAft>
                <a:spcPts val="0"/>
              </a:spcAft>
              <a:buClr>
                <a:srgbClr val="FFFFFF"/>
              </a:buClr>
              <a:buSzPts val="6600"/>
              <a:buNone/>
              <a:defRPr sz="6600" b="1">
                <a:solidFill>
                  <a:srgbClr val="FFFFFF"/>
                </a:solidFill>
              </a:defRPr>
            </a:lvl8pPr>
            <a:lvl9pPr lvl="8" algn="l" rtl="0">
              <a:lnSpc>
                <a:spcPct val="100000"/>
              </a:lnSpc>
              <a:spcBef>
                <a:spcPts val="0"/>
              </a:spcBef>
              <a:spcAft>
                <a:spcPts val="0"/>
              </a:spcAft>
              <a:buClr>
                <a:srgbClr val="FFFFFF"/>
              </a:buClr>
              <a:buSzPts val="6600"/>
              <a:buNone/>
              <a:defRPr sz="6600" b="1">
                <a:solidFill>
                  <a:srgbClr val="FFFFFF"/>
                </a:solidFill>
              </a:defRPr>
            </a:lvl9pPr>
          </a:lstStyle>
          <a:p>
            <a:endParaRPr/>
          </a:p>
        </p:txBody>
      </p:sp>
      <p:sp>
        <p:nvSpPr>
          <p:cNvPr id="62" name="Google Shape;62;p13"/>
          <p:cNvSpPr txBox="1">
            <a:spLocks noGrp="1"/>
          </p:cNvSpPr>
          <p:nvPr>
            <p:ph type="subTitle" idx="1"/>
          </p:nvPr>
        </p:nvSpPr>
        <p:spPr>
          <a:xfrm>
            <a:off x="446975" y="3992775"/>
            <a:ext cx="7768800" cy="491700"/>
          </a:xfrm>
          <a:prstGeom prst="rect">
            <a:avLst/>
          </a:prstGeom>
          <a:noFill/>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1pPr>
            <a:lvl2pPr lvl="1" algn="l" rtl="0">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2pPr>
            <a:lvl3pPr lvl="2" algn="l" rtl="0">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3pPr>
            <a:lvl4pPr lvl="3" algn="l" rtl="0">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4pPr>
            <a:lvl5pPr lvl="4" algn="l" rtl="0">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5pPr>
            <a:lvl6pPr lvl="5" algn="l" rtl="0">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6pPr>
            <a:lvl7pPr lvl="6" algn="l" rtl="0">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7pPr>
            <a:lvl8pPr lvl="7" algn="l" rtl="0">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8pPr>
            <a:lvl9pPr lvl="8" algn="l" rtl="0">
              <a:lnSpc>
                <a:spcPct val="100000"/>
              </a:lnSpc>
              <a:spcBef>
                <a:spcPts val="0"/>
              </a:spcBef>
              <a:spcAft>
                <a:spcPts val="0"/>
              </a:spcAft>
              <a:buClr>
                <a:srgbClr val="FFFFFF"/>
              </a:buClr>
              <a:buSzPts val="1800"/>
              <a:buNone/>
              <a:defRPr sz="1800">
                <a:solidFill>
                  <a:srgbClr val="FFFFFF"/>
                </a:solidFill>
                <a:latin typeface="Economica"/>
                <a:ea typeface="Economica"/>
                <a:cs typeface="Economica"/>
                <a:sym typeface="Economica"/>
              </a:defRPr>
            </a:lvl9pPr>
          </a:lstStyle>
          <a:p>
            <a:endParaRPr/>
          </a:p>
        </p:txBody>
      </p:sp>
      <p:sp>
        <p:nvSpPr>
          <p:cNvPr id="63" name="Google Shape;63;p13"/>
          <p:cNvSpPr txBox="1">
            <a:spLocks noGrp="1"/>
          </p:cNvSpPr>
          <p:nvPr>
            <p:ph type="sldNum" idx="12"/>
          </p:nvPr>
        </p:nvSpPr>
        <p:spPr>
          <a:xfrm>
            <a:off x="8497999" y="4688759"/>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lpasset layout">
  <p:cSld name="AUTOLAYOUT_5">
    <p:bg>
      <p:bgPr>
        <a:solidFill>
          <a:srgbClr val="FFFFFF"/>
        </a:solidFill>
        <a:effectLst/>
      </p:bgPr>
    </p:bg>
    <p:spTree>
      <p:nvGrpSpPr>
        <p:cNvPr id="1" name="Shape 64"/>
        <p:cNvGrpSpPr/>
        <p:nvPr/>
      </p:nvGrpSpPr>
      <p:grpSpPr>
        <a:xfrm>
          <a:off x="0" y="0"/>
          <a:ext cx="0" cy="0"/>
          <a:chOff x="0" y="0"/>
          <a:chExt cx="0" cy="0"/>
        </a:xfrm>
      </p:grpSpPr>
      <p:sp>
        <p:nvSpPr>
          <p:cNvPr id="65" name="Google Shape;65;p14"/>
          <p:cNvSpPr/>
          <p:nvPr/>
        </p:nvSpPr>
        <p:spPr>
          <a:xfrm>
            <a:off x="0" y="0"/>
            <a:ext cx="9144000" cy="5143500"/>
          </a:xfrm>
          <a:prstGeom prst="rect">
            <a:avLst/>
          </a:prstGeom>
          <a:solidFill>
            <a:srgbClr val="0F9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a:spLocks noGrp="1"/>
          </p:cNvSpPr>
          <p:nvPr>
            <p:ph type="body" idx="1"/>
          </p:nvPr>
        </p:nvSpPr>
        <p:spPr>
          <a:xfrm>
            <a:off x="702526" y="2137200"/>
            <a:ext cx="3749700" cy="1095600"/>
          </a:xfrm>
          <a:prstGeom prst="rect">
            <a:avLst/>
          </a:prstGeom>
          <a:noFill/>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Clr>
                <a:srgbClr val="FFFFFF"/>
              </a:buClr>
              <a:buSzPts val="1200"/>
              <a:buChar char="●"/>
              <a:defRPr sz="1200">
                <a:solidFill>
                  <a:srgbClr val="FFFFFF"/>
                </a:solidFill>
              </a:defRPr>
            </a:lvl1pPr>
            <a:lvl2pPr marL="914400" lvl="1" indent="-304800" algn="l" rtl="0">
              <a:lnSpc>
                <a:spcPct val="115000"/>
              </a:lnSpc>
              <a:spcBef>
                <a:spcPts val="0"/>
              </a:spcBef>
              <a:spcAft>
                <a:spcPts val="0"/>
              </a:spcAft>
              <a:buClr>
                <a:srgbClr val="FFFFFF"/>
              </a:buClr>
              <a:buSzPts val="1200"/>
              <a:buChar char="○"/>
              <a:defRPr sz="1200">
                <a:solidFill>
                  <a:srgbClr val="FFFFFF"/>
                </a:solidFill>
              </a:defRPr>
            </a:lvl2pPr>
            <a:lvl3pPr marL="1371600" lvl="2" indent="-304800" algn="l" rtl="0">
              <a:lnSpc>
                <a:spcPct val="115000"/>
              </a:lnSpc>
              <a:spcBef>
                <a:spcPts val="0"/>
              </a:spcBef>
              <a:spcAft>
                <a:spcPts val="0"/>
              </a:spcAft>
              <a:buClr>
                <a:srgbClr val="FFFFFF"/>
              </a:buClr>
              <a:buSzPts val="1200"/>
              <a:buChar char="■"/>
              <a:defRPr sz="1200">
                <a:solidFill>
                  <a:srgbClr val="FFFFFF"/>
                </a:solidFill>
              </a:defRPr>
            </a:lvl3pPr>
            <a:lvl4pPr marL="1828800" lvl="3" indent="-304800" algn="l" rtl="0">
              <a:lnSpc>
                <a:spcPct val="115000"/>
              </a:lnSpc>
              <a:spcBef>
                <a:spcPts val="0"/>
              </a:spcBef>
              <a:spcAft>
                <a:spcPts val="0"/>
              </a:spcAft>
              <a:buClr>
                <a:srgbClr val="FFFFFF"/>
              </a:buClr>
              <a:buSzPts val="1200"/>
              <a:buChar char="●"/>
              <a:defRPr sz="1200">
                <a:solidFill>
                  <a:srgbClr val="FFFFFF"/>
                </a:solidFill>
              </a:defRPr>
            </a:lvl4pPr>
            <a:lvl5pPr marL="2286000" lvl="4" indent="-304800" algn="l" rtl="0">
              <a:lnSpc>
                <a:spcPct val="115000"/>
              </a:lnSpc>
              <a:spcBef>
                <a:spcPts val="0"/>
              </a:spcBef>
              <a:spcAft>
                <a:spcPts val="0"/>
              </a:spcAft>
              <a:buClr>
                <a:srgbClr val="FFFFFF"/>
              </a:buClr>
              <a:buSzPts val="1200"/>
              <a:buChar char="○"/>
              <a:defRPr sz="1200">
                <a:solidFill>
                  <a:srgbClr val="FFFFFF"/>
                </a:solidFill>
              </a:defRPr>
            </a:lvl5pPr>
            <a:lvl6pPr marL="2743200" lvl="5" indent="-304800" algn="l" rtl="0">
              <a:lnSpc>
                <a:spcPct val="115000"/>
              </a:lnSpc>
              <a:spcBef>
                <a:spcPts val="0"/>
              </a:spcBef>
              <a:spcAft>
                <a:spcPts val="0"/>
              </a:spcAft>
              <a:buClr>
                <a:srgbClr val="FFFFFF"/>
              </a:buClr>
              <a:buSzPts val="1200"/>
              <a:buChar char="■"/>
              <a:defRPr sz="1200">
                <a:solidFill>
                  <a:srgbClr val="FFFFFF"/>
                </a:solidFill>
              </a:defRPr>
            </a:lvl6pPr>
            <a:lvl7pPr marL="3200400" lvl="6" indent="-304800" algn="l" rtl="0">
              <a:lnSpc>
                <a:spcPct val="115000"/>
              </a:lnSpc>
              <a:spcBef>
                <a:spcPts val="0"/>
              </a:spcBef>
              <a:spcAft>
                <a:spcPts val="0"/>
              </a:spcAft>
              <a:buClr>
                <a:srgbClr val="FFFFFF"/>
              </a:buClr>
              <a:buSzPts val="1200"/>
              <a:buChar char="●"/>
              <a:defRPr sz="1200">
                <a:solidFill>
                  <a:srgbClr val="FFFFFF"/>
                </a:solidFill>
              </a:defRPr>
            </a:lvl7pPr>
            <a:lvl8pPr marL="3657600" lvl="7" indent="-304800" algn="l" rtl="0">
              <a:lnSpc>
                <a:spcPct val="115000"/>
              </a:lnSpc>
              <a:spcBef>
                <a:spcPts val="0"/>
              </a:spcBef>
              <a:spcAft>
                <a:spcPts val="0"/>
              </a:spcAft>
              <a:buClr>
                <a:srgbClr val="FFFFFF"/>
              </a:buClr>
              <a:buSzPts val="1200"/>
              <a:buChar char="○"/>
              <a:defRPr sz="1200">
                <a:solidFill>
                  <a:srgbClr val="FFFFFF"/>
                </a:solidFill>
              </a:defRPr>
            </a:lvl8pPr>
            <a:lvl9pPr marL="4114800" lvl="8" indent="-304800" algn="l" rtl="0">
              <a:lnSpc>
                <a:spcPct val="115000"/>
              </a:lnSpc>
              <a:spcBef>
                <a:spcPts val="0"/>
              </a:spcBef>
              <a:spcAft>
                <a:spcPts val="0"/>
              </a:spcAft>
              <a:buClr>
                <a:srgbClr val="FFFFFF"/>
              </a:buClr>
              <a:buSzPts val="1200"/>
              <a:buChar char="■"/>
              <a:defRPr sz="1200">
                <a:solidFill>
                  <a:srgbClr val="FFFFFF"/>
                </a:solidFill>
              </a:defRPr>
            </a:lvl9pPr>
          </a:lstStyle>
          <a:p>
            <a:endParaRPr/>
          </a:p>
        </p:txBody>
      </p:sp>
      <p:sp>
        <p:nvSpPr>
          <p:cNvPr id="67" name="Google Shape;67;p14"/>
          <p:cNvSpPr txBox="1">
            <a:spLocks noGrp="1"/>
          </p:cNvSpPr>
          <p:nvPr>
            <p:ph type="body" idx="2"/>
          </p:nvPr>
        </p:nvSpPr>
        <p:spPr>
          <a:xfrm>
            <a:off x="5127101" y="2137200"/>
            <a:ext cx="3749700" cy="1095600"/>
          </a:xfrm>
          <a:prstGeom prst="rect">
            <a:avLst/>
          </a:prstGeom>
          <a:noFill/>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Clr>
                <a:srgbClr val="FFFFFF"/>
              </a:buClr>
              <a:buSzPts val="1200"/>
              <a:buChar char="●"/>
              <a:defRPr sz="1200">
                <a:solidFill>
                  <a:srgbClr val="FFFFFF"/>
                </a:solidFill>
              </a:defRPr>
            </a:lvl1pPr>
            <a:lvl2pPr marL="914400" lvl="1" indent="-304800" algn="l" rtl="0">
              <a:lnSpc>
                <a:spcPct val="115000"/>
              </a:lnSpc>
              <a:spcBef>
                <a:spcPts val="0"/>
              </a:spcBef>
              <a:spcAft>
                <a:spcPts val="0"/>
              </a:spcAft>
              <a:buClr>
                <a:srgbClr val="FFFFFF"/>
              </a:buClr>
              <a:buSzPts val="1200"/>
              <a:buChar char="○"/>
              <a:defRPr sz="1200">
                <a:solidFill>
                  <a:srgbClr val="FFFFFF"/>
                </a:solidFill>
              </a:defRPr>
            </a:lvl2pPr>
            <a:lvl3pPr marL="1371600" lvl="2" indent="-304800" algn="l" rtl="0">
              <a:lnSpc>
                <a:spcPct val="115000"/>
              </a:lnSpc>
              <a:spcBef>
                <a:spcPts val="0"/>
              </a:spcBef>
              <a:spcAft>
                <a:spcPts val="0"/>
              </a:spcAft>
              <a:buClr>
                <a:srgbClr val="FFFFFF"/>
              </a:buClr>
              <a:buSzPts val="1200"/>
              <a:buChar char="■"/>
              <a:defRPr sz="1200">
                <a:solidFill>
                  <a:srgbClr val="FFFFFF"/>
                </a:solidFill>
              </a:defRPr>
            </a:lvl3pPr>
            <a:lvl4pPr marL="1828800" lvl="3" indent="-304800" algn="l" rtl="0">
              <a:lnSpc>
                <a:spcPct val="115000"/>
              </a:lnSpc>
              <a:spcBef>
                <a:spcPts val="0"/>
              </a:spcBef>
              <a:spcAft>
                <a:spcPts val="0"/>
              </a:spcAft>
              <a:buClr>
                <a:srgbClr val="FFFFFF"/>
              </a:buClr>
              <a:buSzPts val="1200"/>
              <a:buChar char="●"/>
              <a:defRPr sz="1200">
                <a:solidFill>
                  <a:srgbClr val="FFFFFF"/>
                </a:solidFill>
              </a:defRPr>
            </a:lvl4pPr>
            <a:lvl5pPr marL="2286000" lvl="4" indent="-304800" algn="l" rtl="0">
              <a:lnSpc>
                <a:spcPct val="115000"/>
              </a:lnSpc>
              <a:spcBef>
                <a:spcPts val="0"/>
              </a:spcBef>
              <a:spcAft>
                <a:spcPts val="0"/>
              </a:spcAft>
              <a:buClr>
                <a:srgbClr val="FFFFFF"/>
              </a:buClr>
              <a:buSzPts val="1200"/>
              <a:buChar char="○"/>
              <a:defRPr sz="1200">
                <a:solidFill>
                  <a:srgbClr val="FFFFFF"/>
                </a:solidFill>
              </a:defRPr>
            </a:lvl5pPr>
            <a:lvl6pPr marL="2743200" lvl="5" indent="-304800" algn="l" rtl="0">
              <a:lnSpc>
                <a:spcPct val="115000"/>
              </a:lnSpc>
              <a:spcBef>
                <a:spcPts val="0"/>
              </a:spcBef>
              <a:spcAft>
                <a:spcPts val="0"/>
              </a:spcAft>
              <a:buClr>
                <a:srgbClr val="FFFFFF"/>
              </a:buClr>
              <a:buSzPts val="1200"/>
              <a:buChar char="■"/>
              <a:defRPr sz="1200">
                <a:solidFill>
                  <a:srgbClr val="FFFFFF"/>
                </a:solidFill>
              </a:defRPr>
            </a:lvl6pPr>
            <a:lvl7pPr marL="3200400" lvl="6" indent="-304800" algn="l" rtl="0">
              <a:lnSpc>
                <a:spcPct val="115000"/>
              </a:lnSpc>
              <a:spcBef>
                <a:spcPts val="0"/>
              </a:spcBef>
              <a:spcAft>
                <a:spcPts val="0"/>
              </a:spcAft>
              <a:buClr>
                <a:srgbClr val="FFFFFF"/>
              </a:buClr>
              <a:buSzPts val="1200"/>
              <a:buChar char="●"/>
              <a:defRPr sz="1200">
                <a:solidFill>
                  <a:srgbClr val="FFFFFF"/>
                </a:solidFill>
              </a:defRPr>
            </a:lvl7pPr>
            <a:lvl8pPr marL="3657600" lvl="7" indent="-304800" algn="l" rtl="0">
              <a:lnSpc>
                <a:spcPct val="115000"/>
              </a:lnSpc>
              <a:spcBef>
                <a:spcPts val="0"/>
              </a:spcBef>
              <a:spcAft>
                <a:spcPts val="0"/>
              </a:spcAft>
              <a:buClr>
                <a:srgbClr val="FFFFFF"/>
              </a:buClr>
              <a:buSzPts val="1200"/>
              <a:buChar char="○"/>
              <a:defRPr sz="1200">
                <a:solidFill>
                  <a:srgbClr val="FFFFFF"/>
                </a:solidFill>
              </a:defRPr>
            </a:lvl8pPr>
            <a:lvl9pPr marL="4114800" lvl="8" indent="-304800" algn="l" rtl="0">
              <a:lnSpc>
                <a:spcPct val="115000"/>
              </a:lnSpc>
              <a:spcBef>
                <a:spcPts val="0"/>
              </a:spcBef>
              <a:spcAft>
                <a:spcPts val="0"/>
              </a:spcAft>
              <a:buClr>
                <a:srgbClr val="FFFFFF"/>
              </a:buClr>
              <a:buSzPts val="1200"/>
              <a:buChar char="■"/>
              <a:defRPr sz="1200">
                <a:solidFill>
                  <a:srgbClr val="FFFFFF"/>
                </a:solidFill>
              </a:defRPr>
            </a:lvl9pPr>
          </a:lstStyle>
          <a:p>
            <a:endParaRPr/>
          </a:p>
        </p:txBody>
      </p:sp>
      <p:sp>
        <p:nvSpPr>
          <p:cNvPr id="68" name="Google Shape;68;p14"/>
          <p:cNvSpPr txBox="1">
            <a:spLocks noGrp="1"/>
          </p:cNvSpPr>
          <p:nvPr>
            <p:ph type="body" idx="3"/>
          </p:nvPr>
        </p:nvSpPr>
        <p:spPr>
          <a:xfrm>
            <a:off x="702526" y="3363200"/>
            <a:ext cx="3749700" cy="1095600"/>
          </a:xfrm>
          <a:prstGeom prst="rect">
            <a:avLst/>
          </a:prstGeom>
          <a:noFill/>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Clr>
                <a:srgbClr val="FFFFFF"/>
              </a:buClr>
              <a:buSzPts val="1200"/>
              <a:buChar char="●"/>
              <a:defRPr sz="1200">
                <a:solidFill>
                  <a:srgbClr val="FFFFFF"/>
                </a:solidFill>
              </a:defRPr>
            </a:lvl1pPr>
            <a:lvl2pPr marL="914400" lvl="1" indent="-304800" algn="l" rtl="0">
              <a:lnSpc>
                <a:spcPct val="115000"/>
              </a:lnSpc>
              <a:spcBef>
                <a:spcPts val="0"/>
              </a:spcBef>
              <a:spcAft>
                <a:spcPts val="0"/>
              </a:spcAft>
              <a:buClr>
                <a:srgbClr val="FFFFFF"/>
              </a:buClr>
              <a:buSzPts val="1200"/>
              <a:buChar char="○"/>
              <a:defRPr sz="1200">
                <a:solidFill>
                  <a:srgbClr val="FFFFFF"/>
                </a:solidFill>
              </a:defRPr>
            </a:lvl2pPr>
            <a:lvl3pPr marL="1371600" lvl="2" indent="-304800" algn="l" rtl="0">
              <a:lnSpc>
                <a:spcPct val="115000"/>
              </a:lnSpc>
              <a:spcBef>
                <a:spcPts val="0"/>
              </a:spcBef>
              <a:spcAft>
                <a:spcPts val="0"/>
              </a:spcAft>
              <a:buClr>
                <a:srgbClr val="FFFFFF"/>
              </a:buClr>
              <a:buSzPts val="1200"/>
              <a:buChar char="■"/>
              <a:defRPr sz="1200">
                <a:solidFill>
                  <a:srgbClr val="FFFFFF"/>
                </a:solidFill>
              </a:defRPr>
            </a:lvl3pPr>
            <a:lvl4pPr marL="1828800" lvl="3" indent="-304800" algn="l" rtl="0">
              <a:lnSpc>
                <a:spcPct val="115000"/>
              </a:lnSpc>
              <a:spcBef>
                <a:spcPts val="0"/>
              </a:spcBef>
              <a:spcAft>
                <a:spcPts val="0"/>
              </a:spcAft>
              <a:buClr>
                <a:srgbClr val="FFFFFF"/>
              </a:buClr>
              <a:buSzPts val="1200"/>
              <a:buChar char="●"/>
              <a:defRPr sz="1200">
                <a:solidFill>
                  <a:srgbClr val="FFFFFF"/>
                </a:solidFill>
              </a:defRPr>
            </a:lvl4pPr>
            <a:lvl5pPr marL="2286000" lvl="4" indent="-304800" algn="l" rtl="0">
              <a:lnSpc>
                <a:spcPct val="115000"/>
              </a:lnSpc>
              <a:spcBef>
                <a:spcPts val="0"/>
              </a:spcBef>
              <a:spcAft>
                <a:spcPts val="0"/>
              </a:spcAft>
              <a:buClr>
                <a:srgbClr val="FFFFFF"/>
              </a:buClr>
              <a:buSzPts val="1200"/>
              <a:buChar char="○"/>
              <a:defRPr sz="1200">
                <a:solidFill>
                  <a:srgbClr val="FFFFFF"/>
                </a:solidFill>
              </a:defRPr>
            </a:lvl5pPr>
            <a:lvl6pPr marL="2743200" lvl="5" indent="-304800" algn="l" rtl="0">
              <a:lnSpc>
                <a:spcPct val="115000"/>
              </a:lnSpc>
              <a:spcBef>
                <a:spcPts val="0"/>
              </a:spcBef>
              <a:spcAft>
                <a:spcPts val="0"/>
              </a:spcAft>
              <a:buClr>
                <a:srgbClr val="FFFFFF"/>
              </a:buClr>
              <a:buSzPts val="1200"/>
              <a:buChar char="■"/>
              <a:defRPr sz="1200">
                <a:solidFill>
                  <a:srgbClr val="FFFFFF"/>
                </a:solidFill>
              </a:defRPr>
            </a:lvl6pPr>
            <a:lvl7pPr marL="3200400" lvl="6" indent="-304800" algn="l" rtl="0">
              <a:lnSpc>
                <a:spcPct val="115000"/>
              </a:lnSpc>
              <a:spcBef>
                <a:spcPts val="0"/>
              </a:spcBef>
              <a:spcAft>
                <a:spcPts val="0"/>
              </a:spcAft>
              <a:buClr>
                <a:srgbClr val="FFFFFF"/>
              </a:buClr>
              <a:buSzPts val="1200"/>
              <a:buChar char="●"/>
              <a:defRPr sz="1200">
                <a:solidFill>
                  <a:srgbClr val="FFFFFF"/>
                </a:solidFill>
              </a:defRPr>
            </a:lvl7pPr>
            <a:lvl8pPr marL="3657600" lvl="7" indent="-304800" algn="l" rtl="0">
              <a:lnSpc>
                <a:spcPct val="115000"/>
              </a:lnSpc>
              <a:spcBef>
                <a:spcPts val="0"/>
              </a:spcBef>
              <a:spcAft>
                <a:spcPts val="0"/>
              </a:spcAft>
              <a:buClr>
                <a:srgbClr val="FFFFFF"/>
              </a:buClr>
              <a:buSzPts val="1200"/>
              <a:buChar char="○"/>
              <a:defRPr sz="1200">
                <a:solidFill>
                  <a:srgbClr val="FFFFFF"/>
                </a:solidFill>
              </a:defRPr>
            </a:lvl8pPr>
            <a:lvl9pPr marL="4114800" lvl="8" indent="-304800" algn="l" rtl="0">
              <a:lnSpc>
                <a:spcPct val="115000"/>
              </a:lnSpc>
              <a:spcBef>
                <a:spcPts val="0"/>
              </a:spcBef>
              <a:spcAft>
                <a:spcPts val="0"/>
              </a:spcAft>
              <a:buClr>
                <a:srgbClr val="FFFFFF"/>
              </a:buClr>
              <a:buSzPts val="1200"/>
              <a:buChar char="■"/>
              <a:defRPr sz="1200">
                <a:solidFill>
                  <a:srgbClr val="FFFFFF"/>
                </a:solidFill>
              </a:defRPr>
            </a:lvl9pPr>
          </a:lstStyle>
          <a:p>
            <a:endParaRPr/>
          </a:p>
        </p:txBody>
      </p:sp>
      <p:sp>
        <p:nvSpPr>
          <p:cNvPr id="69" name="Google Shape;69;p14"/>
          <p:cNvSpPr txBox="1">
            <a:spLocks noGrp="1"/>
          </p:cNvSpPr>
          <p:nvPr>
            <p:ph type="body" idx="4"/>
          </p:nvPr>
        </p:nvSpPr>
        <p:spPr>
          <a:xfrm>
            <a:off x="5127101" y="3363200"/>
            <a:ext cx="3749700" cy="1095600"/>
          </a:xfrm>
          <a:prstGeom prst="rect">
            <a:avLst/>
          </a:prstGeom>
          <a:noFill/>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Clr>
                <a:srgbClr val="FFFFFF"/>
              </a:buClr>
              <a:buSzPts val="1200"/>
              <a:buChar char="●"/>
              <a:defRPr sz="1200">
                <a:solidFill>
                  <a:srgbClr val="FFFFFF"/>
                </a:solidFill>
              </a:defRPr>
            </a:lvl1pPr>
            <a:lvl2pPr marL="914400" lvl="1" indent="-304800" algn="l" rtl="0">
              <a:lnSpc>
                <a:spcPct val="115000"/>
              </a:lnSpc>
              <a:spcBef>
                <a:spcPts val="0"/>
              </a:spcBef>
              <a:spcAft>
                <a:spcPts val="0"/>
              </a:spcAft>
              <a:buClr>
                <a:srgbClr val="FFFFFF"/>
              </a:buClr>
              <a:buSzPts val="1200"/>
              <a:buChar char="○"/>
              <a:defRPr sz="1200">
                <a:solidFill>
                  <a:srgbClr val="FFFFFF"/>
                </a:solidFill>
              </a:defRPr>
            </a:lvl2pPr>
            <a:lvl3pPr marL="1371600" lvl="2" indent="-304800" algn="l" rtl="0">
              <a:lnSpc>
                <a:spcPct val="115000"/>
              </a:lnSpc>
              <a:spcBef>
                <a:spcPts val="0"/>
              </a:spcBef>
              <a:spcAft>
                <a:spcPts val="0"/>
              </a:spcAft>
              <a:buClr>
                <a:srgbClr val="FFFFFF"/>
              </a:buClr>
              <a:buSzPts val="1200"/>
              <a:buChar char="■"/>
              <a:defRPr sz="1200">
                <a:solidFill>
                  <a:srgbClr val="FFFFFF"/>
                </a:solidFill>
              </a:defRPr>
            </a:lvl3pPr>
            <a:lvl4pPr marL="1828800" lvl="3" indent="-304800" algn="l" rtl="0">
              <a:lnSpc>
                <a:spcPct val="115000"/>
              </a:lnSpc>
              <a:spcBef>
                <a:spcPts val="0"/>
              </a:spcBef>
              <a:spcAft>
                <a:spcPts val="0"/>
              </a:spcAft>
              <a:buClr>
                <a:srgbClr val="FFFFFF"/>
              </a:buClr>
              <a:buSzPts val="1200"/>
              <a:buChar char="●"/>
              <a:defRPr sz="1200">
                <a:solidFill>
                  <a:srgbClr val="FFFFFF"/>
                </a:solidFill>
              </a:defRPr>
            </a:lvl4pPr>
            <a:lvl5pPr marL="2286000" lvl="4" indent="-304800" algn="l" rtl="0">
              <a:lnSpc>
                <a:spcPct val="115000"/>
              </a:lnSpc>
              <a:spcBef>
                <a:spcPts val="0"/>
              </a:spcBef>
              <a:spcAft>
                <a:spcPts val="0"/>
              </a:spcAft>
              <a:buClr>
                <a:srgbClr val="FFFFFF"/>
              </a:buClr>
              <a:buSzPts val="1200"/>
              <a:buChar char="○"/>
              <a:defRPr sz="1200">
                <a:solidFill>
                  <a:srgbClr val="FFFFFF"/>
                </a:solidFill>
              </a:defRPr>
            </a:lvl5pPr>
            <a:lvl6pPr marL="2743200" lvl="5" indent="-304800" algn="l" rtl="0">
              <a:lnSpc>
                <a:spcPct val="115000"/>
              </a:lnSpc>
              <a:spcBef>
                <a:spcPts val="0"/>
              </a:spcBef>
              <a:spcAft>
                <a:spcPts val="0"/>
              </a:spcAft>
              <a:buClr>
                <a:srgbClr val="FFFFFF"/>
              </a:buClr>
              <a:buSzPts val="1200"/>
              <a:buChar char="■"/>
              <a:defRPr sz="1200">
                <a:solidFill>
                  <a:srgbClr val="FFFFFF"/>
                </a:solidFill>
              </a:defRPr>
            </a:lvl6pPr>
            <a:lvl7pPr marL="3200400" lvl="6" indent="-304800" algn="l" rtl="0">
              <a:lnSpc>
                <a:spcPct val="115000"/>
              </a:lnSpc>
              <a:spcBef>
                <a:spcPts val="0"/>
              </a:spcBef>
              <a:spcAft>
                <a:spcPts val="0"/>
              </a:spcAft>
              <a:buClr>
                <a:srgbClr val="FFFFFF"/>
              </a:buClr>
              <a:buSzPts val="1200"/>
              <a:buChar char="●"/>
              <a:defRPr sz="1200">
                <a:solidFill>
                  <a:srgbClr val="FFFFFF"/>
                </a:solidFill>
              </a:defRPr>
            </a:lvl7pPr>
            <a:lvl8pPr marL="3657600" lvl="7" indent="-304800" algn="l" rtl="0">
              <a:lnSpc>
                <a:spcPct val="115000"/>
              </a:lnSpc>
              <a:spcBef>
                <a:spcPts val="0"/>
              </a:spcBef>
              <a:spcAft>
                <a:spcPts val="0"/>
              </a:spcAft>
              <a:buClr>
                <a:srgbClr val="FFFFFF"/>
              </a:buClr>
              <a:buSzPts val="1200"/>
              <a:buChar char="○"/>
              <a:defRPr sz="1200">
                <a:solidFill>
                  <a:srgbClr val="FFFFFF"/>
                </a:solidFill>
              </a:defRPr>
            </a:lvl8pPr>
            <a:lvl9pPr marL="4114800" lvl="8" indent="-304800" algn="l" rtl="0">
              <a:lnSpc>
                <a:spcPct val="115000"/>
              </a:lnSpc>
              <a:spcBef>
                <a:spcPts val="0"/>
              </a:spcBef>
              <a:spcAft>
                <a:spcPts val="0"/>
              </a:spcAft>
              <a:buClr>
                <a:srgbClr val="FFFFFF"/>
              </a:buClr>
              <a:buSzPts val="1200"/>
              <a:buChar char="■"/>
              <a:defRPr sz="1200">
                <a:solidFill>
                  <a:srgbClr val="FFFFFF"/>
                </a:solidFill>
              </a:defRPr>
            </a:lvl9pPr>
          </a:lstStyle>
          <a:p>
            <a:endParaRPr/>
          </a:p>
        </p:txBody>
      </p:sp>
      <p:sp>
        <p:nvSpPr>
          <p:cNvPr id="70" name="Google Shape;70;p14"/>
          <p:cNvSpPr/>
          <p:nvPr/>
        </p:nvSpPr>
        <p:spPr>
          <a:xfrm>
            <a:off x="878400" y="843500"/>
            <a:ext cx="8265600" cy="695400"/>
          </a:xfrm>
          <a:prstGeom prst="rect">
            <a:avLst/>
          </a:prstGeom>
          <a:solidFill>
            <a:srgbClr val="B9F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rot="10800000">
            <a:off x="189931" y="843500"/>
            <a:ext cx="695400" cy="695400"/>
          </a:xfrm>
          <a:prstGeom prst="flowChartDelay">
            <a:avLst/>
          </a:prstGeom>
          <a:solidFill>
            <a:srgbClr val="B9F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txBox="1">
            <a:spLocks noGrp="1"/>
          </p:cNvSpPr>
          <p:nvPr>
            <p:ph type="title"/>
          </p:nvPr>
        </p:nvSpPr>
        <p:spPr>
          <a:xfrm>
            <a:off x="660850" y="903500"/>
            <a:ext cx="6842400" cy="575700"/>
          </a:xfrm>
          <a:prstGeom prst="rect">
            <a:avLst/>
          </a:prstGeom>
          <a:noFill/>
        </p:spPr>
        <p:txBody>
          <a:bodyPr spcFirstLastPara="1" wrap="square" lIns="91425" tIns="91425" rIns="91425" bIns="91425" anchor="ctr" anchorCtr="0">
            <a:normAutofit/>
          </a:bodyPr>
          <a:lstStyle>
            <a:lvl1pPr lvl="0" algn="l" rtl="0">
              <a:lnSpc>
                <a:spcPct val="100000"/>
              </a:lnSpc>
              <a:spcBef>
                <a:spcPts val="0"/>
              </a:spcBef>
              <a:spcAft>
                <a:spcPts val="0"/>
              </a:spcAft>
              <a:buNone/>
              <a:defRPr sz="2000" b="1">
                <a:solidFill>
                  <a:srgbClr val="0F9D58"/>
                </a:solidFill>
              </a:defRPr>
            </a:lvl1pPr>
            <a:lvl2pPr lvl="1" algn="l" rtl="0">
              <a:lnSpc>
                <a:spcPct val="100000"/>
              </a:lnSpc>
              <a:spcBef>
                <a:spcPts val="0"/>
              </a:spcBef>
              <a:spcAft>
                <a:spcPts val="0"/>
              </a:spcAft>
              <a:buNone/>
              <a:defRPr sz="2000" b="1">
                <a:solidFill>
                  <a:srgbClr val="0F9D58"/>
                </a:solidFill>
              </a:defRPr>
            </a:lvl2pPr>
            <a:lvl3pPr lvl="2" algn="l" rtl="0">
              <a:lnSpc>
                <a:spcPct val="100000"/>
              </a:lnSpc>
              <a:spcBef>
                <a:spcPts val="0"/>
              </a:spcBef>
              <a:spcAft>
                <a:spcPts val="0"/>
              </a:spcAft>
              <a:buNone/>
              <a:defRPr sz="2000" b="1">
                <a:solidFill>
                  <a:srgbClr val="0F9D58"/>
                </a:solidFill>
              </a:defRPr>
            </a:lvl3pPr>
            <a:lvl4pPr lvl="3" algn="l" rtl="0">
              <a:lnSpc>
                <a:spcPct val="100000"/>
              </a:lnSpc>
              <a:spcBef>
                <a:spcPts val="0"/>
              </a:spcBef>
              <a:spcAft>
                <a:spcPts val="0"/>
              </a:spcAft>
              <a:buNone/>
              <a:defRPr sz="2000" b="1">
                <a:solidFill>
                  <a:srgbClr val="0F9D58"/>
                </a:solidFill>
              </a:defRPr>
            </a:lvl4pPr>
            <a:lvl5pPr lvl="4" algn="l" rtl="0">
              <a:lnSpc>
                <a:spcPct val="100000"/>
              </a:lnSpc>
              <a:spcBef>
                <a:spcPts val="0"/>
              </a:spcBef>
              <a:spcAft>
                <a:spcPts val="0"/>
              </a:spcAft>
              <a:buNone/>
              <a:defRPr sz="2000" b="1">
                <a:solidFill>
                  <a:srgbClr val="0F9D58"/>
                </a:solidFill>
              </a:defRPr>
            </a:lvl5pPr>
            <a:lvl6pPr lvl="5" algn="l" rtl="0">
              <a:lnSpc>
                <a:spcPct val="100000"/>
              </a:lnSpc>
              <a:spcBef>
                <a:spcPts val="0"/>
              </a:spcBef>
              <a:spcAft>
                <a:spcPts val="0"/>
              </a:spcAft>
              <a:buNone/>
              <a:defRPr sz="2000" b="1">
                <a:solidFill>
                  <a:srgbClr val="0F9D58"/>
                </a:solidFill>
              </a:defRPr>
            </a:lvl6pPr>
            <a:lvl7pPr lvl="6" algn="l" rtl="0">
              <a:lnSpc>
                <a:spcPct val="100000"/>
              </a:lnSpc>
              <a:spcBef>
                <a:spcPts val="0"/>
              </a:spcBef>
              <a:spcAft>
                <a:spcPts val="0"/>
              </a:spcAft>
              <a:buNone/>
              <a:defRPr sz="2000" b="1">
                <a:solidFill>
                  <a:srgbClr val="0F9D58"/>
                </a:solidFill>
              </a:defRPr>
            </a:lvl7pPr>
            <a:lvl8pPr lvl="7" algn="l" rtl="0">
              <a:lnSpc>
                <a:spcPct val="100000"/>
              </a:lnSpc>
              <a:spcBef>
                <a:spcPts val="0"/>
              </a:spcBef>
              <a:spcAft>
                <a:spcPts val="0"/>
              </a:spcAft>
              <a:buNone/>
              <a:defRPr sz="2000" b="1">
                <a:solidFill>
                  <a:srgbClr val="0F9D58"/>
                </a:solidFill>
              </a:defRPr>
            </a:lvl8pPr>
            <a:lvl9pPr lvl="8" algn="l" rtl="0">
              <a:lnSpc>
                <a:spcPct val="100000"/>
              </a:lnSpc>
              <a:spcBef>
                <a:spcPts val="0"/>
              </a:spcBef>
              <a:spcAft>
                <a:spcPts val="0"/>
              </a:spcAft>
              <a:buNone/>
              <a:defRPr sz="2000" b="1">
                <a:solidFill>
                  <a:srgbClr val="0F9D58"/>
                </a:solidFill>
              </a:defRPr>
            </a:lvl9pPr>
          </a:lstStyle>
          <a:p>
            <a:endParaRPr/>
          </a:p>
        </p:txBody>
      </p:sp>
      <p:sp>
        <p:nvSpPr>
          <p:cNvPr id="73" name="Google Shape;73;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a"/>
              <a:t>‹#›</a:t>
            </a:fld>
            <a:endParaRPr/>
          </a:p>
        </p:txBody>
      </p:sp>
      <p:sp>
        <p:nvSpPr>
          <p:cNvPr id="74" name="Google Shape;74;p14"/>
          <p:cNvSpPr txBox="1"/>
          <p:nvPr/>
        </p:nvSpPr>
        <p:spPr>
          <a:xfrm>
            <a:off x="437450" y="2199075"/>
            <a:ext cx="259500" cy="232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da" sz="1400">
                <a:solidFill>
                  <a:srgbClr val="B9F6CA"/>
                </a:solidFill>
              </a:rPr>
              <a:t>1</a:t>
            </a:r>
            <a:endParaRPr sz="1400">
              <a:solidFill>
                <a:srgbClr val="B9F6CA"/>
              </a:solidFill>
            </a:endParaRPr>
          </a:p>
        </p:txBody>
      </p:sp>
      <p:sp>
        <p:nvSpPr>
          <p:cNvPr id="75" name="Google Shape;75;p14"/>
          <p:cNvSpPr txBox="1"/>
          <p:nvPr/>
        </p:nvSpPr>
        <p:spPr>
          <a:xfrm>
            <a:off x="437460" y="3416175"/>
            <a:ext cx="259500" cy="232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da" sz="1400">
                <a:solidFill>
                  <a:srgbClr val="B9F6CA"/>
                </a:solidFill>
              </a:rPr>
              <a:t>2</a:t>
            </a:r>
            <a:endParaRPr sz="1400">
              <a:solidFill>
                <a:srgbClr val="B9F6CA"/>
              </a:solidFill>
            </a:endParaRPr>
          </a:p>
        </p:txBody>
      </p:sp>
      <p:sp>
        <p:nvSpPr>
          <p:cNvPr id="76" name="Google Shape;76;p14"/>
          <p:cNvSpPr txBox="1"/>
          <p:nvPr/>
        </p:nvSpPr>
        <p:spPr>
          <a:xfrm>
            <a:off x="4844860" y="2184650"/>
            <a:ext cx="259500" cy="232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da" sz="1400">
                <a:solidFill>
                  <a:srgbClr val="B9F6CA"/>
                </a:solidFill>
              </a:rPr>
              <a:t>3</a:t>
            </a:r>
            <a:endParaRPr sz="1400">
              <a:solidFill>
                <a:srgbClr val="B9F6CA"/>
              </a:solidFill>
            </a:endParaRPr>
          </a:p>
        </p:txBody>
      </p:sp>
      <p:sp>
        <p:nvSpPr>
          <p:cNvPr id="77" name="Google Shape;77;p14"/>
          <p:cNvSpPr txBox="1"/>
          <p:nvPr/>
        </p:nvSpPr>
        <p:spPr>
          <a:xfrm>
            <a:off x="4844860" y="3416175"/>
            <a:ext cx="259500" cy="232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da" sz="1400">
                <a:solidFill>
                  <a:srgbClr val="B9F6CA"/>
                </a:solidFill>
              </a:rPr>
              <a:t>4</a:t>
            </a:r>
            <a:endParaRPr sz="1400">
              <a:solidFill>
                <a:srgbClr val="B9F6CA"/>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lpasset layout 1">
  <p:cSld name="AUTOLAYOUT_6">
    <p:bg>
      <p:bgPr>
        <a:solidFill>
          <a:srgbClr val="FFFFFF"/>
        </a:solidFill>
        <a:effectLst/>
      </p:bgPr>
    </p:bg>
    <p:spTree>
      <p:nvGrpSpPr>
        <p:cNvPr id="1" name="Shape 78"/>
        <p:cNvGrpSpPr/>
        <p:nvPr/>
      </p:nvGrpSpPr>
      <p:grpSpPr>
        <a:xfrm>
          <a:off x="0" y="0"/>
          <a:ext cx="0" cy="0"/>
          <a:chOff x="0" y="0"/>
          <a:chExt cx="0" cy="0"/>
        </a:xfrm>
      </p:grpSpPr>
      <p:sp>
        <p:nvSpPr>
          <p:cNvPr id="79" name="Google Shape;79;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txBox="1">
            <a:spLocks noGrp="1"/>
          </p:cNvSpPr>
          <p:nvPr>
            <p:ph type="title"/>
          </p:nvPr>
        </p:nvSpPr>
        <p:spPr>
          <a:xfrm>
            <a:off x="232878" y="219975"/>
            <a:ext cx="2336400" cy="915000"/>
          </a:xfrm>
          <a:prstGeom prst="rect">
            <a:avLst/>
          </a:prstGeom>
          <a:noFill/>
        </p:spPr>
        <p:txBody>
          <a:bodyPr spcFirstLastPara="1" wrap="square" lIns="91425" tIns="91425" rIns="91425" bIns="91425" anchor="b" anchorCtr="0">
            <a:normAutofit/>
          </a:bodyPr>
          <a:lstStyle>
            <a:lvl1pPr lvl="0" algn="l" rtl="0">
              <a:lnSpc>
                <a:spcPct val="100000"/>
              </a:lnSpc>
              <a:spcBef>
                <a:spcPts val="0"/>
              </a:spcBef>
              <a:spcAft>
                <a:spcPts val="0"/>
              </a:spcAft>
              <a:buClr>
                <a:srgbClr val="000000"/>
              </a:buClr>
              <a:buSzPts val="2100"/>
              <a:buNone/>
              <a:defRPr sz="2100" b="1">
                <a:solidFill>
                  <a:srgbClr val="000000"/>
                </a:solidFill>
              </a:defRPr>
            </a:lvl1pPr>
            <a:lvl2pPr lvl="1" algn="l" rtl="0">
              <a:lnSpc>
                <a:spcPct val="100000"/>
              </a:lnSpc>
              <a:spcBef>
                <a:spcPts val="0"/>
              </a:spcBef>
              <a:spcAft>
                <a:spcPts val="0"/>
              </a:spcAft>
              <a:buClr>
                <a:srgbClr val="000000"/>
              </a:buClr>
              <a:buSzPts val="2100"/>
              <a:buNone/>
              <a:defRPr sz="2100" b="1">
                <a:solidFill>
                  <a:srgbClr val="000000"/>
                </a:solidFill>
              </a:defRPr>
            </a:lvl2pPr>
            <a:lvl3pPr lvl="2" algn="l" rtl="0">
              <a:lnSpc>
                <a:spcPct val="100000"/>
              </a:lnSpc>
              <a:spcBef>
                <a:spcPts val="0"/>
              </a:spcBef>
              <a:spcAft>
                <a:spcPts val="0"/>
              </a:spcAft>
              <a:buClr>
                <a:srgbClr val="000000"/>
              </a:buClr>
              <a:buSzPts val="2100"/>
              <a:buNone/>
              <a:defRPr sz="2100" b="1">
                <a:solidFill>
                  <a:srgbClr val="000000"/>
                </a:solidFill>
              </a:defRPr>
            </a:lvl3pPr>
            <a:lvl4pPr lvl="3" algn="l" rtl="0">
              <a:lnSpc>
                <a:spcPct val="100000"/>
              </a:lnSpc>
              <a:spcBef>
                <a:spcPts val="0"/>
              </a:spcBef>
              <a:spcAft>
                <a:spcPts val="0"/>
              </a:spcAft>
              <a:buClr>
                <a:srgbClr val="000000"/>
              </a:buClr>
              <a:buSzPts val="2100"/>
              <a:buNone/>
              <a:defRPr sz="2100" b="1">
                <a:solidFill>
                  <a:srgbClr val="000000"/>
                </a:solidFill>
              </a:defRPr>
            </a:lvl4pPr>
            <a:lvl5pPr lvl="4" algn="l" rtl="0">
              <a:lnSpc>
                <a:spcPct val="100000"/>
              </a:lnSpc>
              <a:spcBef>
                <a:spcPts val="0"/>
              </a:spcBef>
              <a:spcAft>
                <a:spcPts val="0"/>
              </a:spcAft>
              <a:buClr>
                <a:srgbClr val="000000"/>
              </a:buClr>
              <a:buSzPts val="2100"/>
              <a:buNone/>
              <a:defRPr sz="2100" b="1">
                <a:solidFill>
                  <a:srgbClr val="000000"/>
                </a:solidFill>
              </a:defRPr>
            </a:lvl5pPr>
            <a:lvl6pPr lvl="5" algn="l" rtl="0">
              <a:lnSpc>
                <a:spcPct val="100000"/>
              </a:lnSpc>
              <a:spcBef>
                <a:spcPts val="0"/>
              </a:spcBef>
              <a:spcAft>
                <a:spcPts val="0"/>
              </a:spcAft>
              <a:buClr>
                <a:srgbClr val="000000"/>
              </a:buClr>
              <a:buSzPts val="2100"/>
              <a:buNone/>
              <a:defRPr sz="2100" b="1">
                <a:solidFill>
                  <a:srgbClr val="000000"/>
                </a:solidFill>
              </a:defRPr>
            </a:lvl6pPr>
            <a:lvl7pPr lvl="6" algn="l" rtl="0">
              <a:lnSpc>
                <a:spcPct val="100000"/>
              </a:lnSpc>
              <a:spcBef>
                <a:spcPts val="0"/>
              </a:spcBef>
              <a:spcAft>
                <a:spcPts val="0"/>
              </a:spcAft>
              <a:buClr>
                <a:srgbClr val="000000"/>
              </a:buClr>
              <a:buSzPts val="2100"/>
              <a:buNone/>
              <a:defRPr sz="2100" b="1">
                <a:solidFill>
                  <a:srgbClr val="000000"/>
                </a:solidFill>
              </a:defRPr>
            </a:lvl7pPr>
            <a:lvl8pPr lvl="7" algn="l" rtl="0">
              <a:lnSpc>
                <a:spcPct val="100000"/>
              </a:lnSpc>
              <a:spcBef>
                <a:spcPts val="0"/>
              </a:spcBef>
              <a:spcAft>
                <a:spcPts val="0"/>
              </a:spcAft>
              <a:buClr>
                <a:srgbClr val="000000"/>
              </a:buClr>
              <a:buSzPts val="2100"/>
              <a:buNone/>
              <a:defRPr sz="2100" b="1">
                <a:solidFill>
                  <a:srgbClr val="000000"/>
                </a:solidFill>
              </a:defRPr>
            </a:lvl8pPr>
            <a:lvl9pPr lvl="8" algn="l" rtl="0">
              <a:lnSpc>
                <a:spcPct val="100000"/>
              </a:lnSpc>
              <a:spcBef>
                <a:spcPts val="0"/>
              </a:spcBef>
              <a:spcAft>
                <a:spcPts val="0"/>
              </a:spcAft>
              <a:buClr>
                <a:srgbClr val="000000"/>
              </a:buClr>
              <a:buSzPts val="2100"/>
              <a:buNone/>
              <a:defRPr sz="2100" b="1">
                <a:solidFill>
                  <a:srgbClr val="000000"/>
                </a:solidFill>
              </a:defRPr>
            </a:lvl9pPr>
          </a:lstStyle>
          <a:p>
            <a:endParaRPr/>
          </a:p>
        </p:txBody>
      </p:sp>
      <p:sp>
        <p:nvSpPr>
          <p:cNvPr id="81" name="Google Shape;81;p15"/>
          <p:cNvSpPr txBox="1">
            <a:spLocks noGrp="1"/>
          </p:cNvSpPr>
          <p:nvPr>
            <p:ph type="body" idx="1"/>
          </p:nvPr>
        </p:nvSpPr>
        <p:spPr>
          <a:xfrm>
            <a:off x="232875" y="1290250"/>
            <a:ext cx="2336400" cy="3522900"/>
          </a:xfrm>
          <a:prstGeom prst="rect">
            <a:avLst/>
          </a:prstGeom>
          <a:noFill/>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Clr>
                <a:srgbClr val="000000"/>
              </a:buClr>
              <a:buSzPts val="1400"/>
              <a:buChar char="●"/>
              <a:defRPr sz="1400">
                <a:solidFill>
                  <a:srgbClr val="000000"/>
                </a:solidFill>
              </a:defRPr>
            </a:lvl1pPr>
            <a:lvl2pPr marL="914400" lvl="1" indent="-304800" algn="l" rtl="0">
              <a:lnSpc>
                <a:spcPct val="115000"/>
              </a:lnSpc>
              <a:spcBef>
                <a:spcPts val="0"/>
              </a:spcBef>
              <a:spcAft>
                <a:spcPts val="0"/>
              </a:spcAft>
              <a:buClr>
                <a:srgbClr val="000000"/>
              </a:buClr>
              <a:buSzPts val="1200"/>
              <a:buChar char="○"/>
              <a:defRPr sz="1200">
                <a:solidFill>
                  <a:srgbClr val="000000"/>
                </a:solidFill>
              </a:defRPr>
            </a:lvl2pPr>
            <a:lvl3pPr marL="1371600" lvl="2" indent="-304800" algn="l" rtl="0">
              <a:lnSpc>
                <a:spcPct val="115000"/>
              </a:lnSpc>
              <a:spcBef>
                <a:spcPts val="0"/>
              </a:spcBef>
              <a:spcAft>
                <a:spcPts val="0"/>
              </a:spcAft>
              <a:buClr>
                <a:srgbClr val="000000"/>
              </a:buClr>
              <a:buSzPts val="1200"/>
              <a:buChar char="■"/>
              <a:defRPr sz="1200">
                <a:solidFill>
                  <a:srgbClr val="000000"/>
                </a:solidFill>
              </a:defRPr>
            </a:lvl3pPr>
            <a:lvl4pPr marL="1828800" lvl="3" indent="-304800" algn="l" rtl="0">
              <a:lnSpc>
                <a:spcPct val="115000"/>
              </a:lnSpc>
              <a:spcBef>
                <a:spcPts val="0"/>
              </a:spcBef>
              <a:spcAft>
                <a:spcPts val="0"/>
              </a:spcAft>
              <a:buClr>
                <a:srgbClr val="000000"/>
              </a:buClr>
              <a:buSzPts val="1200"/>
              <a:buChar char="●"/>
              <a:defRPr sz="1200">
                <a:solidFill>
                  <a:srgbClr val="000000"/>
                </a:solidFill>
              </a:defRPr>
            </a:lvl4pPr>
            <a:lvl5pPr marL="2286000" lvl="4" indent="-304800" algn="l" rtl="0">
              <a:lnSpc>
                <a:spcPct val="115000"/>
              </a:lnSpc>
              <a:spcBef>
                <a:spcPts val="0"/>
              </a:spcBef>
              <a:spcAft>
                <a:spcPts val="0"/>
              </a:spcAft>
              <a:buClr>
                <a:srgbClr val="000000"/>
              </a:buClr>
              <a:buSzPts val="1200"/>
              <a:buChar char="○"/>
              <a:defRPr sz="1200">
                <a:solidFill>
                  <a:srgbClr val="000000"/>
                </a:solidFill>
              </a:defRPr>
            </a:lvl5pPr>
            <a:lvl6pPr marL="2743200" lvl="5" indent="-304800" algn="l" rtl="0">
              <a:lnSpc>
                <a:spcPct val="115000"/>
              </a:lnSpc>
              <a:spcBef>
                <a:spcPts val="0"/>
              </a:spcBef>
              <a:spcAft>
                <a:spcPts val="0"/>
              </a:spcAft>
              <a:buClr>
                <a:srgbClr val="000000"/>
              </a:buClr>
              <a:buSzPts val="1200"/>
              <a:buChar char="■"/>
              <a:defRPr sz="1200">
                <a:solidFill>
                  <a:srgbClr val="000000"/>
                </a:solidFill>
              </a:defRPr>
            </a:lvl6pPr>
            <a:lvl7pPr marL="3200400" lvl="6" indent="-304800" algn="l" rtl="0">
              <a:lnSpc>
                <a:spcPct val="115000"/>
              </a:lnSpc>
              <a:spcBef>
                <a:spcPts val="0"/>
              </a:spcBef>
              <a:spcAft>
                <a:spcPts val="0"/>
              </a:spcAft>
              <a:buClr>
                <a:srgbClr val="000000"/>
              </a:buClr>
              <a:buSzPts val="1200"/>
              <a:buChar char="●"/>
              <a:defRPr sz="1200">
                <a:solidFill>
                  <a:srgbClr val="000000"/>
                </a:solidFill>
              </a:defRPr>
            </a:lvl7pPr>
            <a:lvl8pPr marL="3657600" lvl="7" indent="-304800" algn="l" rtl="0">
              <a:lnSpc>
                <a:spcPct val="115000"/>
              </a:lnSpc>
              <a:spcBef>
                <a:spcPts val="0"/>
              </a:spcBef>
              <a:spcAft>
                <a:spcPts val="0"/>
              </a:spcAft>
              <a:buClr>
                <a:srgbClr val="000000"/>
              </a:buClr>
              <a:buSzPts val="1200"/>
              <a:buChar char="○"/>
              <a:defRPr sz="1200">
                <a:solidFill>
                  <a:srgbClr val="000000"/>
                </a:solidFill>
              </a:defRPr>
            </a:lvl8pPr>
            <a:lvl9pPr marL="4114800" lvl="8" indent="-304800" algn="l" rtl="0">
              <a:lnSpc>
                <a:spcPct val="115000"/>
              </a:lnSpc>
              <a:spcBef>
                <a:spcPts val="0"/>
              </a:spcBef>
              <a:spcAft>
                <a:spcPts val="0"/>
              </a:spcAft>
              <a:buClr>
                <a:srgbClr val="000000"/>
              </a:buClr>
              <a:buSzPts val="1200"/>
              <a:buChar char="■"/>
              <a:defRPr sz="1200">
                <a:solidFill>
                  <a:srgbClr val="000000"/>
                </a:solidFill>
              </a:defRPr>
            </a:lvl9pPr>
          </a:lstStyle>
          <a:p>
            <a:endParaRPr/>
          </a:p>
        </p:txBody>
      </p:sp>
      <p:sp>
        <p:nvSpPr>
          <p:cNvPr id="82" name="Google Shape;82;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lpasset layout 4">
  <p:cSld name="AUTOLAYOUT_8">
    <p:bg>
      <p:bgPr>
        <a:solidFill>
          <a:srgbClr val="FFFFFF"/>
        </a:solidFill>
        <a:effectLst/>
      </p:bgPr>
    </p:bg>
    <p:spTree>
      <p:nvGrpSpPr>
        <p:cNvPr id="1" name="Shape 83"/>
        <p:cNvGrpSpPr/>
        <p:nvPr/>
      </p:nvGrpSpPr>
      <p:grpSpPr>
        <a:xfrm>
          <a:off x="0" y="0"/>
          <a:ext cx="0" cy="0"/>
          <a:chOff x="0" y="0"/>
          <a:chExt cx="0" cy="0"/>
        </a:xfrm>
      </p:grpSpPr>
      <p:sp>
        <p:nvSpPr>
          <p:cNvPr id="84" name="Google Shape;84;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txBox="1">
            <a:spLocks noGrp="1"/>
          </p:cNvSpPr>
          <p:nvPr>
            <p:ph type="title"/>
          </p:nvPr>
        </p:nvSpPr>
        <p:spPr>
          <a:xfrm>
            <a:off x="351600" y="2736850"/>
            <a:ext cx="3997500" cy="1389600"/>
          </a:xfrm>
          <a:prstGeom prst="rect">
            <a:avLst/>
          </a:prstGeom>
          <a:noFill/>
        </p:spPr>
        <p:txBody>
          <a:bodyPr spcFirstLastPara="1" wrap="square" lIns="91425" tIns="91425" rIns="91425" bIns="91425" anchor="ctr" anchorCtr="0">
            <a:normAutofit/>
          </a:bodyPr>
          <a:lstStyle>
            <a:lvl1pPr lvl="0" algn="l" rtl="0">
              <a:lnSpc>
                <a:spcPct val="100000"/>
              </a:lnSpc>
              <a:spcBef>
                <a:spcPts val="0"/>
              </a:spcBef>
              <a:spcAft>
                <a:spcPts val="0"/>
              </a:spcAft>
              <a:buNone/>
              <a:defRPr sz="2800" b="1">
                <a:solidFill>
                  <a:srgbClr val="212121"/>
                </a:solidFill>
              </a:defRPr>
            </a:lvl1pPr>
            <a:lvl2pPr lvl="1" algn="l" rtl="0">
              <a:lnSpc>
                <a:spcPct val="100000"/>
              </a:lnSpc>
              <a:spcBef>
                <a:spcPts val="0"/>
              </a:spcBef>
              <a:spcAft>
                <a:spcPts val="0"/>
              </a:spcAft>
              <a:buNone/>
              <a:defRPr sz="2800" b="1">
                <a:solidFill>
                  <a:srgbClr val="212121"/>
                </a:solidFill>
              </a:defRPr>
            </a:lvl2pPr>
            <a:lvl3pPr lvl="2" algn="l" rtl="0">
              <a:lnSpc>
                <a:spcPct val="100000"/>
              </a:lnSpc>
              <a:spcBef>
                <a:spcPts val="0"/>
              </a:spcBef>
              <a:spcAft>
                <a:spcPts val="0"/>
              </a:spcAft>
              <a:buNone/>
              <a:defRPr sz="2800" b="1">
                <a:solidFill>
                  <a:srgbClr val="212121"/>
                </a:solidFill>
              </a:defRPr>
            </a:lvl3pPr>
            <a:lvl4pPr lvl="3" algn="l" rtl="0">
              <a:lnSpc>
                <a:spcPct val="100000"/>
              </a:lnSpc>
              <a:spcBef>
                <a:spcPts val="0"/>
              </a:spcBef>
              <a:spcAft>
                <a:spcPts val="0"/>
              </a:spcAft>
              <a:buNone/>
              <a:defRPr sz="2800" b="1">
                <a:solidFill>
                  <a:srgbClr val="212121"/>
                </a:solidFill>
              </a:defRPr>
            </a:lvl4pPr>
            <a:lvl5pPr lvl="4" algn="l" rtl="0">
              <a:lnSpc>
                <a:spcPct val="100000"/>
              </a:lnSpc>
              <a:spcBef>
                <a:spcPts val="0"/>
              </a:spcBef>
              <a:spcAft>
                <a:spcPts val="0"/>
              </a:spcAft>
              <a:buNone/>
              <a:defRPr sz="2800" b="1">
                <a:solidFill>
                  <a:srgbClr val="212121"/>
                </a:solidFill>
              </a:defRPr>
            </a:lvl5pPr>
            <a:lvl6pPr lvl="5" algn="l" rtl="0">
              <a:lnSpc>
                <a:spcPct val="100000"/>
              </a:lnSpc>
              <a:spcBef>
                <a:spcPts val="0"/>
              </a:spcBef>
              <a:spcAft>
                <a:spcPts val="0"/>
              </a:spcAft>
              <a:buNone/>
              <a:defRPr sz="2800" b="1">
                <a:solidFill>
                  <a:srgbClr val="212121"/>
                </a:solidFill>
              </a:defRPr>
            </a:lvl6pPr>
            <a:lvl7pPr lvl="6" algn="l" rtl="0">
              <a:lnSpc>
                <a:spcPct val="100000"/>
              </a:lnSpc>
              <a:spcBef>
                <a:spcPts val="0"/>
              </a:spcBef>
              <a:spcAft>
                <a:spcPts val="0"/>
              </a:spcAft>
              <a:buNone/>
              <a:defRPr sz="2800" b="1">
                <a:solidFill>
                  <a:srgbClr val="212121"/>
                </a:solidFill>
              </a:defRPr>
            </a:lvl7pPr>
            <a:lvl8pPr lvl="7" algn="l" rtl="0">
              <a:lnSpc>
                <a:spcPct val="100000"/>
              </a:lnSpc>
              <a:spcBef>
                <a:spcPts val="0"/>
              </a:spcBef>
              <a:spcAft>
                <a:spcPts val="0"/>
              </a:spcAft>
              <a:buNone/>
              <a:defRPr sz="2800" b="1">
                <a:solidFill>
                  <a:srgbClr val="212121"/>
                </a:solidFill>
              </a:defRPr>
            </a:lvl8pPr>
            <a:lvl9pPr lvl="8" algn="l" rtl="0">
              <a:lnSpc>
                <a:spcPct val="100000"/>
              </a:lnSpc>
              <a:spcBef>
                <a:spcPts val="0"/>
              </a:spcBef>
              <a:spcAft>
                <a:spcPts val="0"/>
              </a:spcAft>
              <a:buNone/>
              <a:defRPr sz="2800" b="1">
                <a:solidFill>
                  <a:srgbClr val="212121"/>
                </a:solidFill>
              </a:defRPr>
            </a:lvl9pPr>
          </a:lstStyle>
          <a:p>
            <a:endParaRPr/>
          </a:p>
        </p:txBody>
      </p:sp>
      <p:sp>
        <p:nvSpPr>
          <p:cNvPr id="86" name="Google Shape;86;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lpasset layout 3">
  <p:cSld name="AUTOLAYOUT_9">
    <p:bg>
      <p:bgPr>
        <a:solidFill>
          <a:srgbClr val="FFFFFF"/>
        </a:solidFill>
        <a:effectLst/>
      </p:bgPr>
    </p:bg>
    <p:spTree>
      <p:nvGrpSpPr>
        <p:cNvPr id="1" name="Shape 87"/>
        <p:cNvGrpSpPr/>
        <p:nvPr/>
      </p:nvGrpSpPr>
      <p:grpSpPr>
        <a:xfrm>
          <a:off x="0" y="0"/>
          <a:ext cx="0" cy="0"/>
          <a:chOff x="0" y="0"/>
          <a:chExt cx="0" cy="0"/>
        </a:xfrm>
      </p:grpSpPr>
      <p:sp>
        <p:nvSpPr>
          <p:cNvPr id="88" name="Google Shape;88;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4574400" y="0"/>
            <a:ext cx="45696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5323050" y="555900"/>
            <a:ext cx="3075000" cy="4031700"/>
          </a:xfrm>
          <a:prstGeom prst="rect">
            <a:avLst/>
          </a:prstGeom>
          <a:solidFill>
            <a:schemeClr val="dk1"/>
          </a:solidFill>
          <a:ln w="9525" cap="flat" cmpd="sng">
            <a:solidFill>
              <a:srgbClr val="BDBDBD"/>
            </a:solidFill>
            <a:prstDash val="solid"/>
            <a:miter lim="8000"/>
            <a:headEnd type="none" w="sm" len="sm"/>
            <a:tailEnd type="none" w="sm" len="sm"/>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1" name="Google Shape;91;p17"/>
          <p:cNvSpPr txBox="1">
            <a:spLocks noGrp="1"/>
          </p:cNvSpPr>
          <p:nvPr>
            <p:ph type="title"/>
          </p:nvPr>
        </p:nvSpPr>
        <p:spPr>
          <a:xfrm>
            <a:off x="291875" y="406900"/>
            <a:ext cx="3978000" cy="1388700"/>
          </a:xfrm>
          <a:prstGeom prst="rect">
            <a:avLst/>
          </a:prstGeom>
          <a:noFill/>
        </p:spPr>
        <p:txBody>
          <a:bodyPr spcFirstLastPara="1" wrap="square" lIns="91425" tIns="91425" rIns="91425" bIns="91425" anchor="b" anchorCtr="0">
            <a:normAutofit/>
          </a:bodyPr>
          <a:lstStyle>
            <a:lvl1pPr lvl="0" algn="l" rtl="0">
              <a:lnSpc>
                <a:spcPct val="100000"/>
              </a:lnSpc>
              <a:spcBef>
                <a:spcPts val="0"/>
              </a:spcBef>
              <a:spcAft>
                <a:spcPts val="0"/>
              </a:spcAft>
              <a:buClr>
                <a:schemeClr val="dk1"/>
              </a:buClr>
              <a:buSzPts val="3000"/>
              <a:buNone/>
              <a:defRPr sz="3000" b="1">
                <a:solidFill>
                  <a:schemeClr val="dk1"/>
                </a:solidFill>
              </a:defRPr>
            </a:lvl1pPr>
            <a:lvl2pPr lvl="1" algn="l" rtl="0">
              <a:lnSpc>
                <a:spcPct val="100000"/>
              </a:lnSpc>
              <a:spcBef>
                <a:spcPts val="0"/>
              </a:spcBef>
              <a:spcAft>
                <a:spcPts val="0"/>
              </a:spcAft>
              <a:buClr>
                <a:schemeClr val="dk1"/>
              </a:buClr>
              <a:buSzPts val="3000"/>
              <a:buNone/>
              <a:defRPr sz="3000" b="1">
                <a:solidFill>
                  <a:schemeClr val="dk1"/>
                </a:solidFill>
              </a:defRPr>
            </a:lvl2pPr>
            <a:lvl3pPr lvl="2" algn="l" rtl="0">
              <a:lnSpc>
                <a:spcPct val="100000"/>
              </a:lnSpc>
              <a:spcBef>
                <a:spcPts val="0"/>
              </a:spcBef>
              <a:spcAft>
                <a:spcPts val="0"/>
              </a:spcAft>
              <a:buClr>
                <a:schemeClr val="dk1"/>
              </a:buClr>
              <a:buSzPts val="3000"/>
              <a:buNone/>
              <a:defRPr sz="3000" b="1">
                <a:solidFill>
                  <a:schemeClr val="dk1"/>
                </a:solidFill>
              </a:defRPr>
            </a:lvl3pPr>
            <a:lvl4pPr lvl="3" algn="l" rtl="0">
              <a:lnSpc>
                <a:spcPct val="100000"/>
              </a:lnSpc>
              <a:spcBef>
                <a:spcPts val="0"/>
              </a:spcBef>
              <a:spcAft>
                <a:spcPts val="0"/>
              </a:spcAft>
              <a:buClr>
                <a:schemeClr val="dk1"/>
              </a:buClr>
              <a:buSzPts val="3000"/>
              <a:buNone/>
              <a:defRPr sz="3000" b="1">
                <a:solidFill>
                  <a:schemeClr val="dk1"/>
                </a:solidFill>
              </a:defRPr>
            </a:lvl4pPr>
            <a:lvl5pPr lvl="4" algn="l" rtl="0">
              <a:lnSpc>
                <a:spcPct val="100000"/>
              </a:lnSpc>
              <a:spcBef>
                <a:spcPts val="0"/>
              </a:spcBef>
              <a:spcAft>
                <a:spcPts val="0"/>
              </a:spcAft>
              <a:buClr>
                <a:schemeClr val="dk1"/>
              </a:buClr>
              <a:buSzPts val="3000"/>
              <a:buNone/>
              <a:defRPr sz="3000" b="1">
                <a:solidFill>
                  <a:schemeClr val="dk1"/>
                </a:solidFill>
              </a:defRPr>
            </a:lvl5pPr>
            <a:lvl6pPr lvl="5" algn="l" rtl="0">
              <a:lnSpc>
                <a:spcPct val="100000"/>
              </a:lnSpc>
              <a:spcBef>
                <a:spcPts val="0"/>
              </a:spcBef>
              <a:spcAft>
                <a:spcPts val="0"/>
              </a:spcAft>
              <a:buClr>
                <a:schemeClr val="dk1"/>
              </a:buClr>
              <a:buSzPts val="3000"/>
              <a:buNone/>
              <a:defRPr sz="3000" b="1">
                <a:solidFill>
                  <a:schemeClr val="dk1"/>
                </a:solidFill>
              </a:defRPr>
            </a:lvl6pPr>
            <a:lvl7pPr lvl="6" algn="l" rtl="0">
              <a:lnSpc>
                <a:spcPct val="100000"/>
              </a:lnSpc>
              <a:spcBef>
                <a:spcPts val="0"/>
              </a:spcBef>
              <a:spcAft>
                <a:spcPts val="0"/>
              </a:spcAft>
              <a:buClr>
                <a:schemeClr val="dk1"/>
              </a:buClr>
              <a:buSzPts val="3000"/>
              <a:buNone/>
              <a:defRPr sz="3000" b="1">
                <a:solidFill>
                  <a:schemeClr val="dk1"/>
                </a:solidFill>
              </a:defRPr>
            </a:lvl7pPr>
            <a:lvl8pPr lvl="7" algn="l" rtl="0">
              <a:lnSpc>
                <a:spcPct val="100000"/>
              </a:lnSpc>
              <a:spcBef>
                <a:spcPts val="0"/>
              </a:spcBef>
              <a:spcAft>
                <a:spcPts val="0"/>
              </a:spcAft>
              <a:buClr>
                <a:schemeClr val="dk1"/>
              </a:buClr>
              <a:buSzPts val="3000"/>
              <a:buNone/>
              <a:defRPr sz="3000" b="1">
                <a:solidFill>
                  <a:schemeClr val="dk1"/>
                </a:solidFill>
              </a:defRPr>
            </a:lvl8pPr>
            <a:lvl9pPr lvl="8" algn="l" rtl="0">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92" name="Google Shape;92;p17"/>
          <p:cNvSpPr txBox="1">
            <a:spLocks noGrp="1"/>
          </p:cNvSpPr>
          <p:nvPr>
            <p:ph type="body" idx="1"/>
          </p:nvPr>
        </p:nvSpPr>
        <p:spPr>
          <a:xfrm>
            <a:off x="291950" y="1854951"/>
            <a:ext cx="3978000" cy="2577000"/>
          </a:xfrm>
          <a:prstGeom prst="rect">
            <a:avLst/>
          </a:prstGeom>
          <a:noFill/>
        </p:spPr>
        <p:txBody>
          <a:bodyPr spcFirstLastPara="1" wrap="square" lIns="91425" tIns="91425" rIns="91425" bIns="91425" anchor="t" anchorCtr="0">
            <a:normAutofit/>
          </a:bodyPr>
          <a:lstStyle>
            <a:lvl1pPr marL="457200" lvl="0" indent="-330200" algn="l" rtl="0">
              <a:lnSpc>
                <a:spcPct val="115000"/>
              </a:lnSpc>
              <a:spcBef>
                <a:spcPts val="0"/>
              </a:spcBef>
              <a:spcAft>
                <a:spcPts val="0"/>
              </a:spcAft>
              <a:buClr>
                <a:schemeClr val="dk2"/>
              </a:buClr>
              <a:buSzPts val="1600"/>
              <a:buChar char="●"/>
              <a:defRPr sz="1600">
                <a:solidFill>
                  <a:schemeClr val="dk2"/>
                </a:solidFill>
              </a:defRPr>
            </a:lvl1pPr>
            <a:lvl2pPr marL="914400" lvl="1" indent="-317500" algn="l" rtl="0">
              <a:lnSpc>
                <a:spcPct val="115000"/>
              </a:lnSpc>
              <a:spcBef>
                <a:spcPts val="0"/>
              </a:spcBef>
              <a:spcAft>
                <a:spcPts val="0"/>
              </a:spcAft>
              <a:buClr>
                <a:schemeClr val="dk2"/>
              </a:buClr>
              <a:buSzPts val="1400"/>
              <a:buChar char="○"/>
              <a:defRPr sz="1400">
                <a:solidFill>
                  <a:schemeClr val="dk2"/>
                </a:solidFill>
              </a:defRPr>
            </a:lvl2pPr>
            <a:lvl3pPr marL="1371600" lvl="2" indent="-317500" algn="l" rtl="0">
              <a:lnSpc>
                <a:spcPct val="115000"/>
              </a:lnSpc>
              <a:spcBef>
                <a:spcPts val="0"/>
              </a:spcBef>
              <a:spcAft>
                <a:spcPts val="0"/>
              </a:spcAft>
              <a:buClr>
                <a:schemeClr val="dk2"/>
              </a:buClr>
              <a:buSzPts val="1400"/>
              <a:buChar char="■"/>
              <a:defRPr sz="1400">
                <a:solidFill>
                  <a:schemeClr val="dk2"/>
                </a:solidFill>
              </a:defRPr>
            </a:lvl3pPr>
            <a:lvl4pPr marL="1828800" lvl="3" indent="-317500" algn="l" rtl="0">
              <a:lnSpc>
                <a:spcPct val="115000"/>
              </a:lnSpc>
              <a:spcBef>
                <a:spcPts val="0"/>
              </a:spcBef>
              <a:spcAft>
                <a:spcPts val="0"/>
              </a:spcAft>
              <a:buClr>
                <a:schemeClr val="dk2"/>
              </a:buClr>
              <a:buSzPts val="1400"/>
              <a:buChar char="●"/>
              <a:defRPr sz="1400">
                <a:solidFill>
                  <a:schemeClr val="dk2"/>
                </a:solidFill>
              </a:defRPr>
            </a:lvl4pPr>
            <a:lvl5pPr marL="2286000" lvl="4" indent="-317500" algn="l" rtl="0">
              <a:lnSpc>
                <a:spcPct val="115000"/>
              </a:lnSpc>
              <a:spcBef>
                <a:spcPts val="0"/>
              </a:spcBef>
              <a:spcAft>
                <a:spcPts val="0"/>
              </a:spcAft>
              <a:buClr>
                <a:schemeClr val="dk2"/>
              </a:buClr>
              <a:buSzPts val="1400"/>
              <a:buChar char="○"/>
              <a:defRPr sz="1400">
                <a:solidFill>
                  <a:schemeClr val="dk2"/>
                </a:solidFill>
              </a:defRPr>
            </a:lvl5pPr>
            <a:lvl6pPr marL="2743200" lvl="5" indent="-317500" algn="l" rtl="0">
              <a:lnSpc>
                <a:spcPct val="115000"/>
              </a:lnSpc>
              <a:spcBef>
                <a:spcPts val="0"/>
              </a:spcBef>
              <a:spcAft>
                <a:spcPts val="0"/>
              </a:spcAft>
              <a:buClr>
                <a:schemeClr val="dk2"/>
              </a:buClr>
              <a:buSzPts val="1400"/>
              <a:buChar char="■"/>
              <a:defRPr sz="1400">
                <a:solidFill>
                  <a:schemeClr val="dk2"/>
                </a:solidFill>
              </a:defRPr>
            </a:lvl6pPr>
            <a:lvl7pPr marL="3200400" lvl="6" indent="-317500" algn="l" rtl="0">
              <a:lnSpc>
                <a:spcPct val="115000"/>
              </a:lnSpc>
              <a:spcBef>
                <a:spcPts val="0"/>
              </a:spcBef>
              <a:spcAft>
                <a:spcPts val="0"/>
              </a:spcAft>
              <a:buClr>
                <a:schemeClr val="dk2"/>
              </a:buClr>
              <a:buSzPts val="1400"/>
              <a:buChar char="●"/>
              <a:defRPr sz="1400">
                <a:solidFill>
                  <a:schemeClr val="dk2"/>
                </a:solidFill>
              </a:defRPr>
            </a:lvl7pPr>
            <a:lvl8pPr marL="3657600" lvl="7" indent="-317500" algn="l" rtl="0">
              <a:lnSpc>
                <a:spcPct val="115000"/>
              </a:lnSpc>
              <a:spcBef>
                <a:spcPts val="0"/>
              </a:spcBef>
              <a:spcAft>
                <a:spcPts val="0"/>
              </a:spcAft>
              <a:buClr>
                <a:schemeClr val="dk2"/>
              </a:buClr>
              <a:buSzPts val="1400"/>
              <a:buChar char="○"/>
              <a:defRPr sz="1400">
                <a:solidFill>
                  <a:schemeClr val="dk2"/>
                </a:solidFill>
              </a:defRPr>
            </a:lvl8pPr>
            <a:lvl9pPr marL="4114800" lvl="8" indent="-317500" algn="l" rtl="0">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93" name="Google Shape;93;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lpasset layout 5">
  <p:cSld name="AUTOLAYOUT_10">
    <p:bg>
      <p:bgPr>
        <a:solidFill>
          <a:srgbClr val="FFFFFF"/>
        </a:solidFill>
        <a:effectLst/>
      </p:bgPr>
    </p:bg>
    <p:spTree>
      <p:nvGrpSpPr>
        <p:cNvPr id="1" name="Shape 94"/>
        <p:cNvGrpSpPr/>
        <p:nvPr/>
      </p:nvGrpSpPr>
      <p:grpSpPr>
        <a:xfrm>
          <a:off x="0" y="0"/>
          <a:ext cx="0" cy="0"/>
          <a:chOff x="0" y="0"/>
          <a:chExt cx="0" cy="0"/>
        </a:xfrm>
      </p:grpSpPr>
      <p:sp>
        <p:nvSpPr>
          <p:cNvPr id="95" name="Google Shape;95;p18"/>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18"/>
          <p:cNvGrpSpPr/>
          <p:nvPr/>
        </p:nvGrpSpPr>
        <p:grpSpPr>
          <a:xfrm>
            <a:off x="2" y="4713898"/>
            <a:ext cx="3047923" cy="429600"/>
            <a:chOff x="-73" y="4713898"/>
            <a:chExt cx="3047923" cy="429600"/>
          </a:xfrm>
        </p:grpSpPr>
        <p:sp>
          <p:nvSpPr>
            <p:cNvPr id="97" name="Google Shape;97;p18"/>
            <p:cNvSpPr/>
            <p:nvPr/>
          </p:nvSpPr>
          <p:spPr>
            <a:xfrm rot="-5400000">
              <a:off x="2452050" y="4547698"/>
              <a:ext cx="429600" cy="7620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p:nvPr/>
          </p:nvSpPr>
          <p:spPr>
            <a:xfrm rot="-5400000">
              <a:off x="928119" y="4547698"/>
              <a:ext cx="4296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rot="5400000" flipH="1">
              <a:off x="1689952"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rot="5400000" flipH="1">
              <a:off x="166127"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18"/>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txBox="1">
            <a:spLocks noGrp="1"/>
          </p:cNvSpPr>
          <p:nvPr>
            <p:ph type="title"/>
          </p:nvPr>
        </p:nvSpPr>
        <p:spPr>
          <a:xfrm>
            <a:off x="185350" y="352000"/>
            <a:ext cx="2683200" cy="40788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None/>
              <a:defRPr sz="3000" b="1">
                <a:solidFill>
                  <a:srgbClr val="212121"/>
                </a:solidFill>
              </a:defRPr>
            </a:lvl1pPr>
            <a:lvl2pPr lvl="1" algn="l">
              <a:lnSpc>
                <a:spcPct val="100000"/>
              </a:lnSpc>
              <a:spcBef>
                <a:spcPts val="0"/>
              </a:spcBef>
              <a:spcAft>
                <a:spcPts val="0"/>
              </a:spcAft>
              <a:buNone/>
              <a:defRPr sz="3000" b="1">
                <a:solidFill>
                  <a:srgbClr val="212121"/>
                </a:solidFill>
              </a:defRPr>
            </a:lvl2pPr>
            <a:lvl3pPr lvl="2" algn="l">
              <a:lnSpc>
                <a:spcPct val="100000"/>
              </a:lnSpc>
              <a:spcBef>
                <a:spcPts val="0"/>
              </a:spcBef>
              <a:spcAft>
                <a:spcPts val="0"/>
              </a:spcAft>
              <a:buNone/>
              <a:defRPr sz="3000" b="1">
                <a:solidFill>
                  <a:srgbClr val="212121"/>
                </a:solidFill>
              </a:defRPr>
            </a:lvl3pPr>
            <a:lvl4pPr lvl="3" algn="l">
              <a:lnSpc>
                <a:spcPct val="100000"/>
              </a:lnSpc>
              <a:spcBef>
                <a:spcPts val="0"/>
              </a:spcBef>
              <a:spcAft>
                <a:spcPts val="0"/>
              </a:spcAft>
              <a:buNone/>
              <a:defRPr sz="3000" b="1">
                <a:solidFill>
                  <a:srgbClr val="212121"/>
                </a:solidFill>
              </a:defRPr>
            </a:lvl4pPr>
            <a:lvl5pPr lvl="4" algn="l">
              <a:lnSpc>
                <a:spcPct val="100000"/>
              </a:lnSpc>
              <a:spcBef>
                <a:spcPts val="0"/>
              </a:spcBef>
              <a:spcAft>
                <a:spcPts val="0"/>
              </a:spcAft>
              <a:buNone/>
              <a:defRPr sz="3000" b="1">
                <a:solidFill>
                  <a:srgbClr val="212121"/>
                </a:solidFill>
              </a:defRPr>
            </a:lvl5pPr>
            <a:lvl6pPr lvl="5" algn="l">
              <a:lnSpc>
                <a:spcPct val="100000"/>
              </a:lnSpc>
              <a:spcBef>
                <a:spcPts val="0"/>
              </a:spcBef>
              <a:spcAft>
                <a:spcPts val="0"/>
              </a:spcAft>
              <a:buNone/>
              <a:defRPr sz="3000" b="1">
                <a:solidFill>
                  <a:srgbClr val="212121"/>
                </a:solidFill>
              </a:defRPr>
            </a:lvl6pPr>
            <a:lvl7pPr lvl="6" algn="l">
              <a:lnSpc>
                <a:spcPct val="100000"/>
              </a:lnSpc>
              <a:spcBef>
                <a:spcPts val="0"/>
              </a:spcBef>
              <a:spcAft>
                <a:spcPts val="0"/>
              </a:spcAft>
              <a:buNone/>
              <a:defRPr sz="3000" b="1">
                <a:solidFill>
                  <a:srgbClr val="212121"/>
                </a:solidFill>
              </a:defRPr>
            </a:lvl7pPr>
            <a:lvl8pPr lvl="7" algn="l">
              <a:lnSpc>
                <a:spcPct val="100000"/>
              </a:lnSpc>
              <a:spcBef>
                <a:spcPts val="0"/>
              </a:spcBef>
              <a:spcAft>
                <a:spcPts val="0"/>
              </a:spcAft>
              <a:buNone/>
              <a:defRPr sz="3000" b="1">
                <a:solidFill>
                  <a:srgbClr val="212121"/>
                </a:solidFill>
              </a:defRPr>
            </a:lvl8pPr>
            <a:lvl9pPr lvl="8" algn="l">
              <a:lnSpc>
                <a:spcPct val="100000"/>
              </a:lnSpc>
              <a:spcBef>
                <a:spcPts val="0"/>
              </a:spcBef>
              <a:spcAft>
                <a:spcPts val="0"/>
              </a:spcAft>
              <a:buNone/>
              <a:defRPr sz="3000" b="1">
                <a:solidFill>
                  <a:srgbClr val="212121"/>
                </a:solidFill>
              </a:defRPr>
            </a:lvl9pPr>
          </a:lstStyle>
          <a:p>
            <a:endParaRPr/>
          </a:p>
        </p:txBody>
      </p:sp>
      <p:sp>
        <p:nvSpPr>
          <p:cNvPr id="103" name="Google Shape;103;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lpasset layout 6">
  <p:cSld name="AUTOLAYOUT_11">
    <p:bg>
      <p:bgPr>
        <a:solidFill>
          <a:srgbClr val="FFFFFF"/>
        </a:solidFill>
        <a:effectLst/>
      </p:bgPr>
    </p:bg>
    <p:spTree>
      <p:nvGrpSpPr>
        <p:cNvPr id="1" name="Shape 104"/>
        <p:cNvGrpSpPr/>
        <p:nvPr/>
      </p:nvGrpSpPr>
      <p:grpSpPr>
        <a:xfrm>
          <a:off x="0" y="0"/>
          <a:ext cx="0" cy="0"/>
          <a:chOff x="0" y="0"/>
          <a:chExt cx="0" cy="0"/>
        </a:xfrm>
      </p:grpSpPr>
      <p:sp>
        <p:nvSpPr>
          <p:cNvPr id="105" name="Google Shape;105;p1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p:nvPr/>
        </p:nvSpPr>
        <p:spPr>
          <a:xfrm>
            <a:off x="4574400" y="0"/>
            <a:ext cx="45696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9"/>
          <p:cNvSpPr/>
          <p:nvPr/>
        </p:nvSpPr>
        <p:spPr>
          <a:xfrm>
            <a:off x="4844700" y="1040701"/>
            <a:ext cx="4031700" cy="3062100"/>
          </a:xfrm>
          <a:prstGeom prst="rect">
            <a:avLst/>
          </a:prstGeom>
          <a:solidFill>
            <a:srgbClr val="EEEEEE"/>
          </a:solidFill>
          <a:ln w="9525" cap="flat" cmpd="sng">
            <a:solidFill>
              <a:srgbClr val="BDBDBD"/>
            </a:solidFill>
            <a:prstDash val="solid"/>
            <a:miter lim="8000"/>
            <a:headEnd type="none" w="sm" len="sm"/>
            <a:tailEnd type="none" w="sm" len="sm"/>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08" name="Google Shape;108;p19"/>
          <p:cNvSpPr txBox="1">
            <a:spLocks noGrp="1"/>
          </p:cNvSpPr>
          <p:nvPr>
            <p:ph type="title"/>
          </p:nvPr>
        </p:nvSpPr>
        <p:spPr>
          <a:xfrm>
            <a:off x="291875" y="406900"/>
            <a:ext cx="39780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rgbClr val="EEEEEE"/>
                </a:solidFill>
              </a:defRPr>
            </a:lvl1pPr>
            <a:lvl2pPr lvl="1" algn="l">
              <a:lnSpc>
                <a:spcPct val="100000"/>
              </a:lnSpc>
              <a:spcBef>
                <a:spcPts val="0"/>
              </a:spcBef>
              <a:spcAft>
                <a:spcPts val="0"/>
              </a:spcAft>
              <a:buClr>
                <a:schemeClr val="dk1"/>
              </a:buClr>
              <a:buSzPts val="3000"/>
              <a:buNone/>
              <a:defRPr sz="3000" b="1">
                <a:solidFill>
                  <a:srgbClr val="EEEEEE"/>
                </a:solidFill>
              </a:defRPr>
            </a:lvl2pPr>
            <a:lvl3pPr lvl="2" algn="l">
              <a:lnSpc>
                <a:spcPct val="100000"/>
              </a:lnSpc>
              <a:spcBef>
                <a:spcPts val="0"/>
              </a:spcBef>
              <a:spcAft>
                <a:spcPts val="0"/>
              </a:spcAft>
              <a:buClr>
                <a:schemeClr val="dk1"/>
              </a:buClr>
              <a:buSzPts val="3000"/>
              <a:buNone/>
              <a:defRPr sz="3000" b="1">
                <a:solidFill>
                  <a:srgbClr val="EEEEEE"/>
                </a:solidFill>
              </a:defRPr>
            </a:lvl3pPr>
            <a:lvl4pPr lvl="3" algn="l">
              <a:lnSpc>
                <a:spcPct val="100000"/>
              </a:lnSpc>
              <a:spcBef>
                <a:spcPts val="0"/>
              </a:spcBef>
              <a:spcAft>
                <a:spcPts val="0"/>
              </a:spcAft>
              <a:buClr>
                <a:schemeClr val="dk1"/>
              </a:buClr>
              <a:buSzPts val="3000"/>
              <a:buNone/>
              <a:defRPr sz="3000" b="1">
                <a:solidFill>
                  <a:srgbClr val="EEEEEE"/>
                </a:solidFill>
              </a:defRPr>
            </a:lvl4pPr>
            <a:lvl5pPr lvl="4" algn="l">
              <a:lnSpc>
                <a:spcPct val="100000"/>
              </a:lnSpc>
              <a:spcBef>
                <a:spcPts val="0"/>
              </a:spcBef>
              <a:spcAft>
                <a:spcPts val="0"/>
              </a:spcAft>
              <a:buClr>
                <a:schemeClr val="dk1"/>
              </a:buClr>
              <a:buSzPts val="3000"/>
              <a:buNone/>
              <a:defRPr sz="3000" b="1">
                <a:solidFill>
                  <a:srgbClr val="EEEEEE"/>
                </a:solidFill>
              </a:defRPr>
            </a:lvl5pPr>
            <a:lvl6pPr lvl="5" algn="l">
              <a:lnSpc>
                <a:spcPct val="100000"/>
              </a:lnSpc>
              <a:spcBef>
                <a:spcPts val="0"/>
              </a:spcBef>
              <a:spcAft>
                <a:spcPts val="0"/>
              </a:spcAft>
              <a:buClr>
                <a:schemeClr val="dk1"/>
              </a:buClr>
              <a:buSzPts val="3000"/>
              <a:buNone/>
              <a:defRPr sz="3000" b="1">
                <a:solidFill>
                  <a:srgbClr val="EEEEEE"/>
                </a:solidFill>
              </a:defRPr>
            </a:lvl6pPr>
            <a:lvl7pPr lvl="6" algn="l">
              <a:lnSpc>
                <a:spcPct val="100000"/>
              </a:lnSpc>
              <a:spcBef>
                <a:spcPts val="0"/>
              </a:spcBef>
              <a:spcAft>
                <a:spcPts val="0"/>
              </a:spcAft>
              <a:buClr>
                <a:schemeClr val="dk1"/>
              </a:buClr>
              <a:buSzPts val="3000"/>
              <a:buNone/>
              <a:defRPr sz="3000" b="1">
                <a:solidFill>
                  <a:srgbClr val="EEEEEE"/>
                </a:solidFill>
              </a:defRPr>
            </a:lvl7pPr>
            <a:lvl8pPr lvl="7" algn="l">
              <a:lnSpc>
                <a:spcPct val="100000"/>
              </a:lnSpc>
              <a:spcBef>
                <a:spcPts val="0"/>
              </a:spcBef>
              <a:spcAft>
                <a:spcPts val="0"/>
              </a:spcAft>
              <a:buClr>
                <a:schemeClr val="dk1"/>
              </a:buClr>
              <a:buSzPts val="3000"/>
              <a:buNone/>
              <a:defRPr sz="3000" b="1">
                <a:solidFill>
                  <a:srgbClr val="EEEEEE"/>
                </a:solidFill>
              </a:defRPr>
            </a:lvl8pPr>
            <a:lvl9pPr lvl="8" algn="l">
              <a:lnSpc>
                <a:spcPct val="100000"/>
              </a:lnSpc>
              <a:spcBef>
                <a:spcPts val="0"/>
              </a:spcBef>
              <a:spcAft>
                <a:spcPts val="0"/>
              </a:spcAft>
              <a:buClr>
                <a:schemeClr val="dk1"/>
              </a:buClr>
              <a:buSzPts val="3000"/>
              <a:buNone/>
              <a:defRPr sz="3000" b="1">
                <a:solidFill>
                  <a:srgbClr val="EEEEEE"/>
                </a:solidFill>
              </a:defRPr>
            </a:lvl9pPr>
          </a:lstStyle>
          <a:p>
            <a:endParaRPr/>
          </a:p>
        </p:txBody>
      </p:sp>
      <p:sp>
        <p:nvSpPr>
          <p:cNvPr id="109" name="Google Shape;109;p19"/>
          <p:cNvSpPr txBox="1">
            <a:spLocks noGrp="1"/>
          </p:cNvSpPr>
          <p:nvPr>
            <p:ph type="body" idx="1"/>
          </p:nvPr>
        </p:nvSpPr>
        <p:spPr>
          <a:xfrm>
            <a:off x="291950" y="1854951"/>
            <a:ext cx="3978000" cy="25770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110" name="Google Shape;110;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lpasset layout 7">
  <p:cSld name="AUTOLAYOUT_12">
    <p:bg>
      <p:bgPr>
        <a:solidFill>
          <a:srgbClr val="FFFFFF"/>
        </a:solidFill>
        <a:effectLst/>
      </p:bgPr>
    </p:bg>
    <p:spTree>
      <p:nvGrpSpPr>
        <p:cNvPr id="1" name="Shape 111"/>
        <p:cNvGrpSpPr/>
        <p:nvPr/>
      </p:nvGrpSpPr>
      <p:grpSpPr>
        <a:xfrm>
          <a:off x="0" y="0"/>
          <a:ext cx="0" cy="0"/>
          <a:chOff x="0" y="0"/>
          <a:chExt cx="0" cy="0"/>
        </a:xfrm>
      </p:grpSpPr>
      <p:sp>
        <p:nvSpPr>
          <p:cNvPr id="112" name="Google Shape;112;p20"/>
          <p:cNvSpPr/>
          <p:nvPr/>
        </p:nvSpPr>
        <p:spPr>
          <a:xfrm>
            <a:off x="0" y="0"/>
            <a:ext cx="91440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0"/>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0"/>
          <p:cNvSpPr/>
          <p:nvPr/>
        </p:nvSpPr>
        <p:spPr>
          <a:xfrm>
            <a:off x="205218" y="201292"/>
            <a:ext cx="408900" cy="381900"/>
          </a:xfrm>
          <a:prstGeom prst="flowChartDelay">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0"/>
          <p:cNvSpPr/>
          <p:nvPr/>
        </p:nvSpPr>
        <p:spPr>
          <a:xfrm>
            <a:off x="205218" y="201292"/>
            <a:ext cx="408900" cy="3819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0"/>
          <p:cNvSpPr/>
          <p:nvPr/>
        </p:nvSpPr>
        <p:spPr>
          <a:xfrm>
            <a:off x="100882" y="201292"/>
            <a:ext cx="408900" cy="381900"/>
          </a:xfrm>
          <a:prstGeom prst="flowChartDelay">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0"/>
          <p:cNvSpPr/>
          <p:nvPr/>
        </p:nvSpPr>
        <p:spPr>
          <a:xfrm>
            <a:off x="100882" y="201292"/>
            <a:ext cx="408900" cy="3819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0"/>
          <p:cNvSpPr/>
          <p:nvPr/>
        </p:nvSpPr>
        <p:spPr>
          <a:xfrm>
            <a:off x="319" y="201292"/>
            <a:ext cx="408900" cy="381900"/>
          </a:xfrm>
          <a:prstGeom prst="flowChartDelay">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p:nvPr/>
        </p:nvSpPr>
        <p:spPr>
          <a:xfrm>
            <a:off x="319" y="201292"/>
            <a:ext cx="408900" cy="3819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0"/>
          <p:cNvSpPr txBox="1">
            <a:spLocks noGrp="1"/>
          </p:cNvSpPr>
          <p:nvPr>
            <p:ph type="title"/>
          </p:nvPr>
        </p:nvSpPr>
        <p:spPr>
          <a:xfrm>
            <a:off x="233600" y="829550"/>
            <a:ext cx="2566200" cy="8925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None/>
              <a:defRPr sz="2100" b="1">
                <a:solidFill>
                  <a:schemeClr val="lt1"/>
                </a:solidFill>
              </a:defRPr>
            </a:lvl1pPr>
            <a:lvl2pPr lvl="1" algn="l">
              <a:lnSpc>
                <a:spcPct val="100000"/>
              </a:lnSpc>
              <a:spcBef>
                <a:spcPts val="0"/>
              </a:spcBef>
              <a:spcAft>
                <a:spcPts val="0"/>
              </a:spcAft>
              <a:buNone/>
              <a:defRPr sz="2100" b="1">
                <a:solidFill>
                  <a:schemeClr val="lt1"/>
                </a:solidFill>
              </a:defRPr>
            </a:lvl2pPr>
            <a:lvl3pPr lvl="2" algn="l">
              <a:lnSpc>
                <a:spcPct val="100000"/>
              </a:lnSpc>
              <a:spcBef>
                <a:spcPts val="0"/>
              </a:spcBef>
              <a:spcAft>
                <a:spcPts val="0"/>
              </a:spcAft>
              <a:buNone/>
              <a:defRPr sz="2100" b="1">
                <a:solidFill>
                  <a:schemeClr val="lt1"/>
                </a:solidFill>
              </a:defRPr>
            </a:lvl3pPr>
            <a:lvl4pPr lvl="3" algn="l">
              <a:lnSpc>
                <a:spcPct val="100000"/>
              </a:lnSpc>
              <a:spcBef>
                <a:spcPts val="0"/>
              </a:spcBef>
              <a:spcAft>
                <a:spcPts val="0"/>
              </a:spcAft>
              <a:buNone/>
              <a:defRPr sz="2100" b="1">
                <a:solidFill>
                  <a:schemeClr val="lt1"/>
                </a:solidFill>
              </a:defRPr>
            </a:lvl4pPr>
            <a:lvl5pPr lvl="4" algn="l">
              <a:lnSpc>
                <a:spcPct val="100000"/>
              </a:lnSpc>
              <a:spcBef>
                <a:spcPts val="0"/>
              </a:spcBef>
              <a:spcAft>
                <a:spcPts val="0"/>
              </a:spcAft>
              <a:buNone/>
              <a:defRPr sz="2100" b="1">
                <a:solidFill>
                  <a:schemeClr val="lt1"/>
                </a:solidFill>
              </a:defRPr>
            </a:lvl5pPr>
            <a:lvl6pPr lvl="5" algn="l">
              <a:lnSpc>
                <a:spcPct val="100000"/>
              </a:lnSpc>
              <a:spcBef>
                <a:spcPts val="0"/>
              </a:spcBef>
              <a:spcAft>
                <a:spcPts val="0"/>
              </a:spcAft>
              <a:buNone/>
              <a:defRPr sz="2100" b="1">
                <a:solidFill>
                  <a:schemeClr val="lt1"/>
                </a:solidFill>
              </a:defRPr>
            </a:lvl6pPr>
            <a:lvl7pPr lvl="6" algn="l">
              <a:lnSpc>
                <a:spcPct val="100000"/>
              </a:lnSpc>
              <a:spcBef>
                <a:spcPts val="0"/>
              </a:spcBef>
              <a:spcAft>
                <a:spcPts val="0"/>
              </a:spcAft>
              <a:buNone/>
              <a:defRPr sz="2100" b="1">
                <a:solidFill>
                  <a:schemeClr val="lt1"/>
                </a:solidFill>
              </a:defRPr>
            </a:lvl7pPr>
            <a:lvl8pPr lvl="7" algn="l">
              <a:lnSpc>
                <a:spcPct val="100000"/>
              </a:lnSpc>
              <a:spcBef>
                <a:spcPts val="0"/>
              </a:spcBef>
              <a:spcAft>
                <a:spcPts val="0"/>
              </a:spcAft>
              <a:buNone/>
              <a:defRPr sz="2100" b="1">
                <a:solidFill>
                  <a:schemeClr val="lt1"/>
                </a:solidFill>
              </a:defRPr>
            </a:lvl8pPr>
            <a:lvl9pPr lvl="8" algn="l">
              <a:lnSpc>
                <a:spcPct val="100000"/>
              </a:lnSpc>
              <a:spcBef>
                <a:spcPts val="0"/>
              </a:spcBef>
              <a:spcAft>
                <a:spcPts val="0"/>
              </a:spcAft>
              <a:buNone/>
              <a:defRPr sz="2100" b="1">
                <a:solidFill>
                  <a:schemeClr val="lt1"/>
                </a:solidFill>
              </a:defRPr>
            </a:lvl9pPr>
          </a:lstStyle>
          <a:p>
            <a:endParaRPr/>
          </a:p>
        </p:txBody>
      </p:sp>
      <p:sp>
        <p:nvSpPr>
          <p:cNvPr id="121" name="Google Shape;121;p20"/>
          <p:cNvSpPr txBox="1">
            <a:spLocks noGrp="1"/>
          </p:cNvSpPr>
          <p:nvPr>
            <p:ph type="body" idx="1"/>
          </p:nvPr>
        </p:nvSpPr>
        <p:spPr>
          <a:xfrm>
            <a:off x="233600" y="1798300"/>
            <a:ext cx="2566200" cy="29772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2" name="Google Shape;122;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lpasset layout 8">
  <p:cSld name="AUTOLAYOUT_13">
    <p:bg>
      <p:bgPr>
        <a:solidFill>
          <a:srgbClr val="FFFFFF"/>
        </a:solidFill>
        <a:effectLst/>
      </p:bgPr>
    </p:bg>
    <p:spTree>
      <p:nvGrpSpPr>
        <p:cNvPr id="1" name="Shape 123"/>
        <p:cNvGrpSpPr/>
        <p:nvPr/>
      </p:nvGrpSpPr>
      <p:grpSpPr>
        <a:xfrm>
          <a:off x="0" y="0"/>
          <a:ext cx="0" cy="0"/>
          <a:chOff x="0" y="0"/>
          <a:chExt cx="0" cy="0"/>
        </a:xfrm>
      </p:grpSpPr>
      <p:sp>
        <p:nvSpPr>
          <p:cNvPr id="124" name="Google Shape;124;p21"/>
          <p:cNvSpPr/>
          <p:nvPr/>
        </p:nvSpPr>
        <p:spPr>
          <a:xfrm>
            <a:off x="0" y="0"/>
            <a:ext cx="91440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1"/>
          <p:cNvSpPr/>
          <p:nvPr/>
        </p:nvSpPr>
        <p:spPr>
          <a:xfrm>
            <a:off x="6531575" y="0"/>
            <a:ext cx="864300" cy="246000"/>
          </a:xfrm>
          <a:prstGeom prst="rect">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1"/>
          <p:cNvSpPr/>
          <p:nvPr/>
        </p:nvSpPr>
        <p:spPr>
          <a:xfrm>
            <a:off x="7395898" y="0"/>
            <a:ext cx="1748100" cy="246000"/>
          </a:xfrm>
          <a:prstGeom prst="rect">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1"/>
          <p:cNvSpPr/>
          <p:nvPr/>
        </p:nvSpPr>
        <p:spPr>
          <a:xfrm flipH="1">
            <a:off x="6096275" y="0"/>
            <a:ext cx="435300" cy="246000"/>
          </a:xfrm>
          <a:prstGeom prst="rect">
            <a:avLst/>
          </a:pr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1"/>
          <p:cNvSpPr/>
          <p:nvPr/>
        </p:nvSpPr>
        <p:spPr>
          <a:xfrm>
            <a:off x="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1"/>
          <p:cNvSpPr txBox="1">
            <a:spLocks noGrp="1"/>
          </p:cNvSpPr>
          <p:nvPr>
            <p:ph type="title"/>
          </p:nvPr>
        </p:nvSpPr>
        <p:spPr>
          <a:xfrm>
            <a:off x="6281725" y="679625"/>
            <a:ext cx="2683200" cy="10425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None/>
              <a:defRPr sz="2400" b="1">
                <a:solidFill>
                  <a:srgbClr val="FFFFFF"/>
                </a:solidFill>
              </a:defRPr>
            </a:lvl1pPr>
            <a:lvl2pPr lvl="1" algn="l">
              <a:lnSpc>
                <a:spcPct val="100000"/>
              </a:lnSpc>
              <a:spcBef>
                <a:spcPts val="0"/>
              </a:spcBef>
              <a:spcAft>
                <a:spcPts val="0"/>
              </a:spcAft>
              <a:buNone/>
              <a:defRPr sz="2400" b="1">
                <a:solidFill>
                  <a:srgbClr val="FFFFFF"/>
                </a:solidFill>
              </a:defRPr>
            </a:lvl2pPr>
            <a:lvl3pPr lvl="2" algn="l">
              <a:lnSpc>
                <a:spcPct val="100000"/>
              </a:lnSpc>
              <a:spcBef>
                <a:spcPts val="0"/>
              </a:spcBef>
              <a:spcAft>
                <a:spcPts val="0"/>
              </a:spcAft>
              <a:buNone/>
              <a:defRPr sz="2400" b="1">
                <a:solidFill>
                  <a:srgbClr val="FFFFFF"/>
                </a:solidFill>
              </a:defRPr>
            </a:lvl3pPr>
            <a:lvl4pPr lvl="3" algn="l">
              <a:lnSpc>
                <a:spcPct val="100000"/>
              </a:lnSpc>
              <a:spcBef>
                <a:spcPts val="0"/>
              </a:spcBef>
              <a:spcAft>
                <a:spcPts val="0"/>
              </a:spcAft>
              <a:buNone/>
              <a:defRPr sz="2400" b="1">
                <a:solidFill>
                  <a:srgbClr val="FFFFFF"/>
                </a:solidFill>
              </a:defRPr>
            </a:lvl4pPr>
            <a:lvl5pPr lvl="4" algn="l">
              <a:lnSpc>
                <a:spcPct val="100000"/>
              </a:lnSpc>
              <a:spcBef>
                <a:spcPts val="0"/>
              </a:spcBef>
              <a:spcAft>
                <a:spcPts val="0"/>
              </a:spcAft>
              <a:buNone/>
              <a:defRPr sz="2400" b="1">
                <a:solidFill>
                  <a:srgbClr val="FFFFFF"/>
                </a:solidFill>
              </a:defRPr>
            </a:lvl5pPr>
            <a:lvl6pPr lvl="5" algn="l">
              <a:lnSpc>
                <a:spcPct val="100000"/>
              </a:lnSpc>
              <a:spcBef>
                <a:spcPts val="0"/>
              </a:spcBef>
              <a:spcAft>
                <a:spcPts val="0"/>
              </a:spcAft>
              <a:buNone/>
              <a:defRPr sz="2400" b="1">
                <a:solidFill>
                  <a:srgbClr val="FFFFFF"/>
                </a:solidFill>
              </a:defRPr>
            </a:lvl6pPr>
            <a:lvl7pPr lvl="6" algn="l">
              <a:lnSpc>
                <a:spcPct val="100000"/>
              </a:lnSpc>
              <a:spcBef>
                <a:spcPts val="0"/>
              </a:spcBef>
              <a:spcAft>
                <a:spcPts val="0"/>
              </a:spcAft>
              <a:buNone/>
              <a:defRPr sz="2400" b="1">
                <a:solidFill>
                  <a:srgbClr val="FFFFFF"/>
                </a:solidFill>
              </a:defRPr>
            </a:lvl7pPr>
            <a:lvl8pPr lvl="7" algn="l">
              <a:lnSpc>
                <a:spcPct val="100000"/>
              </a:lnSpc>
              <a:spcBef>
                <a:spcPts val="0"/>
              </a:spcBef>
              <a:spcAft>
                <a:spcPts val="0"/>
              </a:spcAft>
              <a:buNone/>
              <a:defRPr sz="2400" b="1">
                <a:solidFill>
                  <a:srgbClr val="FFFFFF"/>
                </a:solidFill>
              </a:defRPr>
            </a:lvl8pPr>
            <a:lvl9pPr lvl="8" algn="l">
              <a:lnSpc>
                <a:spcPct val="100000"/>
              </a:lnSpc>
              <a:spcBef>
                <a:spcPts val="0"/>
              </a:spcBef>
              <a:spcAft>
                <a:spcPts val="0"/>
              </a:spcAft>
              <a:buNone/>
              <a:defRPr sz="2400" b="1">
                <a:solidFill>
                  <a:srgbClr val="FFFFFF"/>
                </a:solidFill>
              </a:defRPr>
            </a:lvl9pPr>
          </a:lstStyle>
          <a:p>
            <a:endParaRPr/>
          </a:p>
        </p:txBody>
      </p:sp>
      <p:sp>
        <p:nvSpPr>
          <p:cNvPr id="130" name="Google Shape;130;p21"/>
          <p:cNvSpPr txBox="1">
            <a:spLocks noGrp="1"/>
          </p:cNvSpPr>
          <p:nvPr>
            <p:ph type="body" idx="1"/>
          </p:nvPr>
        </p:nvSpPr>
        <p:spPr>
          <a:xfrm>
            <a:off x="6281725" y="1798300"/>
            <a:ext cx="2683200" cy="25401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317500" algn="l">
              <a:lnSpc>
                <a:spcPct val="115000"/>
              </a:lnSpc>
              <a:spcBef>
                <a:spcPts val="0"/>
              </a:spcBef>
              <a:spcAft>
                <a:spcPts val="0"/>
              </a:spcAft>
              <a:buClr>
                <a:srgbClr val="FFFFFF"/>
              </a:buClr>
              <a:buSzPts val="1400"/>
              <a:buChar char="○"/>
              <a:defRPr sz="1400">
                <a:solidFill>
                  <a:srgbClr val="FFFFFF"/>
                </a:solidFill>
              </a:defRPr>
            </a:lvl2pPr>
            <a:lvl3pPr marL="1371600" lvl="2" indent="-317500" algn="l">
              <a:lnSpc>
                <a:spcPct val="115000"/>
              </a:lnSpc>
              <a:spcBef>
                <a:spcPts val="0"/>
              </a:spcBef>
              <a:spcAft>
                <a:spcPts val="0"/>
              </a:spcAft>
              <a:buClr>
                <a:srgbClr val="FFFFFF"/>
              </a:buClr>
              <a:buSzPts val="1400"/>
              <a:buChar char="■"/>
              <a:defRPr sz="1400">
                <a:solidFill>
                  <a:srgbClr val="FFFFFF"/>
                </a:solidFill>
              </a:defRPr>
            </a:lvl3pPr>
            <a:lvl4pPr marL="1828800" lvl="3" indent="-317500" algn="l">
              <a:lnSpc>
                <a:spcPct val="115000"/>
              </a:lnSpc>
              <a:spcBef>
                <a:spcPts val="0"/>
              </a:spcBef>
              <a:spcAft>
                <a:spcPts val="0"/>
              </a:spcAft>
              <a:buClr>
                <a:srgbClr val="FFFFFF"/>
              </a:buClr>
              <a:buSzPts val="1400"/>
              <a:buChar char="●"/>
              <a:defRPr sz="1400">
                <a:solidFill>
                  <a:srgbClr val="FFFFFF"/>
                </a:solidFill>
              </a:defRPr>
            </a:lvl4pPr>
            <a:lvl5pPr marL="2286000" lvl="4" indent="-317500" algn="l">
              <a:lnSpc>
                <a:spcPct val="115000"/>
              </a:lnSpc>
              <a:spcBef>
                <a:spcPts val="0"/>
              </a:spcBef>
              <a:spcAft>
                <a:spcPts val="0"/>
              </a:spcAft>
              <a:buClr>
                <a:srgbClr val="FFFFFF"/>
              </a:buClr>
              <a:buSzPts val="1400"/>
              <a:buChar char="○"/>
              <a:defRPr sz="1400">
                <a:solidFill>
                  <a:srgbClr val="FFFFFF"/>
                </a:solidFill>
              </a:defRPr>
            </a:lvl5pPr>
            <a:lvl6pPr marL="2743200" lvl="5" indent="-317500" algn="l">
              <a:lnSpc>
                <a:spcPct val="115000"/>
              </a:lnSpc>
              <a:spcBef>
                <a:spcPts val="0"/>
              </a:spcBef>
              <a:spcAft>
                <a:spcPts val="0"/>
              </a:spcAft>
              <a:buClr>
                <a:srgbClr val="FFFFFF"/>
              </a:buClr>
              <a:buSzPts val="1400"/>
              <a:buChar char="■"/>
              <a:defRPr sz="1400">
                <a:solidFill>
                  <a:srgbClr val="FFFFFF"/>
                </a:solidFill>
              </a:defRPr>
            </a:lvl6pPr>
            <a:lvl7pPr marL="3200400" lvl="6" indent="-317500" algn="l">
              <a:lnSpc>
                <a:spcPct val="115000"/>
              </a:lnSpc>
              <a:spcBef>
                <a:spcPts val="0"/>
              </a:spcBef>
              <a:spcAft>
                <a:spcPts val="0"/>
              </a:spcAft>
              <a:buClr>
                <a:srgbClr val="FFFFFF"/>
              </a:buClr>
              <a:buSzPts val="1400"/>
              <a:buChar char="●"/>
              <a:defRPr sz="1400">
                <a:solidFill>
                  <a:srgbClr val="FFFFFF"/>
                </a:solidFill>
              </a:defRPr>
            </a:lvl7pPr>
            <a:lvl8pPr marL="3657600" lvl="7" indent="-317500" algn="l">
              <a:lnSpc>
                <a:spcPct val="115000"/>
              </a:lnSpc>
              <a:spcBef>
                <a:spcPts val="0"/>
              </a:spcBef>
              <a:spcAft>
                <a:spcPts val="0"/>
              </a:spcAft>
              <a:buClr>
                <a:srgbClr val="FFFFFF"/>
              </a:buClr>
              <a:buSzPts val="1400"/>
              <a:buChar char="○"/>
              <a:defRPr sz="1400">
                <a:solidFill>
                  <a:srgbClr val="FFFFFF"/>
                </a:solidFill>
              </a:defRPr>
            </a:lvl8pPr>
            <a:lvl9pPr marL="4114800" lvl="8" indent="-317500" algn="l">
              <a:lnSpc>
                <a:spcPct val="115000"/>
              </a:lnSpc>
              <a:spcBef>
                <a:spcPts val="0"/>
              </a:spcBef>
              <a:spcAft>
                <a:spcPts val="0"/>
              </a:spcAft>
              <a:buClr>
                <a:srgbClr val="FFFFFF"/>
              </a:buClr>
              <a:buSzPts val="1400"/>
              <a:buChar char="■"/>
              <a:defRPr sz="1400">
                <a:solidFill>
                  <a:srgbClr val="FFFFFF"/>
                </a:solidFill>
              </a:defRPr>
            </a:lvl9pPr>
          </a:lstStyle>
          <a:p>
            <a:endParaRPr/>
          </a:p>
        </p:txBody>
      </p:sp>
      <p:sp>
        <p:nvSpPr>
          <p:cNvPr id="131" name="Google Shape;131;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lpasset layout 9">
  <p:cSld name="AUTOLAYOUT_14">
    <p:spTree>
      <p:nvGrpSpPr>
        <p:cNvPr id="1" name="Shape 132"/>
        <p:cNvGrpSpPr/>
        <p:nvPr/>
      </p:nvGrpSpPr>
      <p:grpSpPr>
        <a:xfrm>
          <a:off x="0" y="0"/>
          <a:ext cx="0" cy="0"/>
          <a:chOff x="0" y="0"/>
          <a:chExt cx="0" cy="0"/>
        </a:xfrm>
      </p:grpSpPr>
      <p:sp>
        <p:nvSpPr>
          <p:cNvPr id="133" name="Google Shape;133;p22"/>
          <p:cNvSpPr/>
          <p:nvPr/>
        </p:nvSpPr>
        <p:spPr>
          <a:xfrm>
            <a:off x="0" y="0"/>
            <a:ext cx="9144000" cy="5143500"/>
          </a:xfrm>
          <a:prstGeom prst="rect">
            <a:avLst/>
          </a:prstGeom>
          <a:gradFill>
            <a:gsLst>
              <a:gs pos="0">
                <a:srgbClr val="696969"/>
              </a:gs>
              <a:gs pos="100000">
                <a:srgbClr val="1D1D1D"/>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2"/>
          <p:cNvSpPr/>
          <p:nvPr/>
        </p:nvSpPr>
        <p:spPr>
          <a:xfrm>
            <a:off x="0" y="1681050"/>
            <a:ext cx="9144000" cy="1781400"/>
          </a:xfrm>
          <a:prstGeom prst="rect">
            <a:avLst/>
          </a:prstGeom>
          <a:solidFill>
            <a:srgbClr val="0F9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2"/>
          <p:cNvSpPr txBox="1">
            <a:spLocks noGrp="1"/>
          </p:cNvSpPr>
          <p:nvPr>
            <p:ph type="ctrTitle"/>
          </p:nvPr>
        </p:nvSpPr>
        <p:spPr>
          <a:xfrm>
            <a:off x="311700" y="1957350"/>
            <a:ext cx="8520600" cy="1228800"/>
          </a:xfrm>
          <a:prstGeom prst="rect">
            <a:avLst/>
          </a:prstGeom>
          <a:noFill/>
        </p:spPr>
        <p:txBody>
          <a:bodyPr spcFirstLastPara="1" wrap="square" lIns="91425" tIns="91425" rIns="91425" bIns="91425" anchor="ctr" anchorCtr="0">
            <a:normAutofit/>
          </a:bodyPr>
          <a:lstStyle>
            <a:lvl1pPr lvl="0" algn="ctr">
              <a:lnSpc>
                <a:spcPct val="100000"/>
              </a:lnSpc>
              <a:spcBef>
                <a:spcPts val="0"/>
              </a:spcBef>
              <a:spcAft>
                <a:spcPts val="0"/>
              </a:spcAft>
              <a:buClr>
                <a:srgbClr val="FFFFFF"/>
              </a:buClr>
              <a:buSzPts val="3000"/>
              <a:buNone/>
              <a:defRPr sz="3000">
                <a:solidFill>
                  <a:srgbClr val="FFFFFF"/>
                </a:solidFill>
              </a:defRPr>
            </a:lvl1pPr>
            <a:lvl2pPr lvl="1" algn="ctr">
              <a:lnSpc>
                <a:spcPct val="100000"/>
              </a:lnSpc>
              <a:spcBef>
                <a:spcPts val="0"/>
              </a:spcBef>
              <a:spcAft>
                <a:spcPts val="0"/>
              </a:spcAft>
              <a:buClr>
                <a:srgbClr val="FFFFFF"/>
              </a:buClr>
              <a:buSzPts val="3000"/>
              <a:buNone/>
              <a:defRPr sz="3000">
                <a:solidFill>
                  <a:srgbClr val="FFFFFF"/>
                </a:solidFill>
              </a:defRPr>
            </a:lvl2pPr>
            <a:lvl3pPr lvl="2" algn="ctr">
              <a:lnSpc>
                <a:spcPct val="100000"/>
              </a:lnSpc>
              <a:spcBef>
                <a:spcPts val="0"/>
              </a:spcBef>
              <a:spcAft>
                <a:spcPts val="0"/>
              </a:spcAft>
              <a:buClr>
                <a:srgbClr val="FFFFFF"/>
              </a:buClr>
              <a:buSzPts val="3000"/>
              <a:buNone/>
              <a:defRPr sz="3000">
                <a:solidFill>
                  <a:srgbClr val="FFFFFF"/>
                </a:solidFill>
              </a:defRPr>
            </a:lvl3pPr>
            <a:lvl4pPr lvl="3" algn="ctr">
              <a:lnSpc>
                <a:spcPct val="100000"/>
              </a:lnSpc>
              <a:spcBef>
                <a:spcPts val="0"/>
              </a:spcBef>
              <a:spcAft>
                <a:spcPts val="0"/>
              </a:spcAft>
              <a:buClr>
                <a:srgbClr val="FFFFFF"/>
              </a:buClr>
              <a:buSzPts val="3000"/>
              <a:buNone/>
              <a:defRPr sz="3000">
                <a:solidFill>
                  <a:srgbClr val="FFFFFF"/>
                </a:solidFill>
              </a:defRPr>
            </a:lvl4pPr>
            <a:lvl5pPr lvl="4" algn="ctr">
              <a:lnSpc>
                <a:spcPct val="100000"/>
              </a:lnSpc>
              <a:spcBef>
                <a:spcPts val="0"/>
              </a:spcBef>
              <a:spcAft>
                <a:spcPts val="0"/>
              </a:spcAft>
              <a:buClr>
                <a:srgbClr val="FFFFFF"/>
              </a:buClr>
              <a:buSzPts val="3000"/>
              <a:buNone/>
              <a:defRPr sz="3000">
                <a:solidFill>
                  <a:srgbClr val="FFFFFF"/>
                </a:solidFill>
              </a:defRPr>
            </a:lvl5pPr>
            <a:lvl6pPr lvl="5" algn="ctr">
              <a:lnSpc>
                <a:spcPct val="100000"/>
              </a:lnSpc>
              <a:spcBef>
                <a:spcPts val="0"/>
              </a:spcBef>
              <a:spcAft>
                <a:spcPts val="0"/>
              </a:spcAft>
              <a:buClr>
                <a:srgbClr val="FFFFFF"/>
              </a:buClr>
              <a:buSzPts val="3000"/>
              <a:buNone/>
              <a:defRPr sz="3000">
                <a:solidFill>
                  <a:srgbClr val="FFFFFF"/>
                </a:solidFill>
              </a:defRPr>
            </a:lvl6pPr>
            <a:lvl7pPr lvl="6" algn="ctr">
              <a:lnSpc>
                <a:spcPct val="100000"/>
              </a:lnSpc>
              <a:spcBef>
                <a:spcPts val="0"/>
              </a:spcBef>
              <a:spcAft>
                <a:spcPts val="0"/>
              </a:spcAft>
              <a:buClr>
                <a:srgbClr val="FFFFFF"/>
              </a:buClr>
              <a:buSzPts val="3000"/>
              <a:buNone/>
              <a:defRPr sz="3000">
                <a:solidFill>
                  <a:srgbClr val="FFFFFF"/>
                </a:solidFill>
              </a:defRPr>
            </a:lvl7pPr>
            <a:lvl8pPr lvl="7" algn="ctr">
              <a:lnSpc>
                <a:spcPct val="100000"/>
              </a:lnSpc>
              <a:spcBef>
                <a:spcPts val="0"/>
              </a:spcBef>
              <a:spcAft>
                <a:spcPts val="0"/>
              </a:spcAft>
              <a:buClr>
                <a:srgbClr val="FFFFFF"/>
              </a:buClr>
              <a:buSzPts val="3000"/>
              <a:buNone/>
              <a:defRPr sz="3000">
                <a:solidFill>
                  <a:srgbClr val="FFFFFF"/>
                </a:solidFill>
              </a:defRPr>
            </a:lvl8pPr>
            <a:lvl9pPr lvl="8" algn="ctr">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136" name="Google Shape;136;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lpasset layout 11">
  <p:cSld name="AUTOLAYOUT_16">
    <p:bg>
      <p:bgPr>
        <a:solidFill>
          <a:srgbClr val="FFFFFF"/>
        </a:solidFill>
        <a:effectLst/>
      </p:bgPr>
    </p:bg>
    <p:spTree>
      <p:nvGrpSpPr>
        <p:cNvPr id="1" name="Shape 137"/>
        <p:cNvGrpSpPr/>
        <p:nvPr/>
      </p:nvGrpSpPr>
      <p:grpSpPr>
        <a:xfrm>
          <a:off x="0" y="0"/>
          <a:ext cx="0" cy="0"/>
          <a:chOff x="0" y="0"/>
          <a:chExt cx="0" cy="0"/>
        </a:xfrm>
      </p:grpSpPr>
      <p:sp>
        <p:nvSpPr>
          <p:cNvPr id="138" name="Google Shape;138;p2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da"/>
              <a:t>‹#›</a:t>
            </a:fld>
            <a:endParaRPr/>
          </a:p>
        </p:txBody>
      </p:sp>
      <p:sp>
        <p:nvSpPr>
          <p:cNvPr id="140" name="Google Shape;140;p23"/>
          <p:cNvSpPr txBox="1">
            <a:spLocks noGrp="1"/>
          </p:cNvSpPr>
          <p:nvPr>
            <p:ph type="title"/>
          </p:nvPr>
        </p:nvSpPr>
        <p:spPr>
          <a:xfrm>
            <a:off x="329350" y="1108375"/>
            <a:ext cx="3997500" cy="10242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None/>
              <a:defRPr sz="2800" b="1">
                <a:solidFill>
                  <a:srgbClr val="212121"/>
                </a:solidFill>
              </a:defRPr>
            </a:lvl1pPr>
            <a:lvl2pPr lvl="1" algn="l">
              <a:lnSpc>
                <a:spcPct val="100000"/>
              </a:lnSpc>
              <a:spcBef>
                <a:spcPts val="0"/>
              </a:spcBef>
              <a:spcAft>
                <a:spcPts val="0"/>
              </a:spcAft>
              <a:buNone/>
              <a:defRPr sz="2800" b="1">
                <a:solidFill>
                  <a:srgbClr val="212121"/>
                </a:solidFill>
              </a:defRPr>
            </a:lvl2pPr>
            <a:lvl3pPr lvl="2" algn="l">
              <a:lnSpc>
                <a:spcPct val="100000"/>
              </a:lnSpc>
              <a:spcBef>
                <a:spcPts val="0"/>
              </a:spcBef>
              <a:spcAft>
                <a:spcPts val="0"/>
              </a:spcAft>
              <a:buNone/>
              <a:defRPr sz="2800" b="1">
                <a:solidFill>
                  <a:srgbClr val="212121"/>
                </a:solidFill>
              </a:defRPr>
            </a:lvl3pPr>
            <a:lvl4pPr lvl="3" algn="l">
              <a:lnSpc>
                <a:spcPct val="100000"/>
              </a:lnSpc>
              <a:spcBef>
                <a:spcPts val="0"/>
              </a:spcBef>
              <a:spcAft>
                <a:spcPts val="0"/>
              </a:spcAft>
              <a:buNone/>
              <a:defRPr sz="2800" b="1">
                <a:solidFill>
                  <a:srgbClr val="212121"/>
                </a:solidFill>
              </a:defRPr>
            </a:lvl4pPr>
            <a:lvl5pPr lvl="4" algn="l">
              <a:lnSpc>
                <a:spcPct val="100000"/>
              </a:lnSpc>
              <a:spcBef>
                <a:spcPts val="0"/>
              </a:spcBef>
              <a:spcAft>
                <a:spcPts val="0"/>
              </a:spcAft>
              <a:buNone/>
              <a:defRPr sz="2800" b="1">
                <a:solidFill>
                  <a:srgbClr val="212121"/>
                </a:solidFill>
              </a:defRPr>
            </a:lvl5pPr>
            <a:lvl6pPr lvl="5" algn="l">
              <a:lnSpc>
                <a:spcPct val="100000"/>
              </a:lnSpc>
              <a:spcBef>
                <a:spcPts val="0"/>
              </a:spcBef>
              <a:spcAft>
                <a:spcPts val="0"/>
              </a:spcAft>
              <a:buNone/>
              <a:defRPr sz="2800" b="1">
                <a:solidFill>
                  <a:srgbClr val="212121"/>
                </a:solidFill>
              </a:defRPr>
            </a:lvl6pPr>
            <a:lvl7pPr lvl="6" algn="l">
              <a:lnSpc>
                <a:spcPct val="100000"/>
              </a:lnSpc>
              <a:spcBef>
                <a:spcPts val="0"/>
              </a:spcBef>
              <a:spcAft>
                <a:spcPts val="0"/>
              </a:spcAft>
              <a:buNone/>
              <a:defRPr sz="2800" b="1">
                <a:solidFill>
                  <a:srgbClr val="212121"/>
                </a:solidFill>
              </a:defRPr>
            </a:lvl7pPr>
            <a:lvl8pPr lvl="7" algn="l">
              <a:lnSpc>
                <a:spcPct val="100000"/>
              </a:lnSpc>
              <a:spcBef>
                <a:spcPts val="0"/>
              </a:spcBef>
              <a:spcAft>
                <a:spcPts val="0"/>
              </a:spcAft>
              <a:buNone/>
              <a:defRPr sz="2800" b="1">
                <a:solidFill>
                  <a:srgbClr val="212121"/>
                </a:solidFill>
              </a:defRPr>
            </a:lvl8pPr>
            <a:lvl9pPr lvl="8" algn="l">
              <a:lnSpc>
                <a:spcPct val="100000"/>
              </a:lnSpc>
              <a:spcBef>
                <a:spcPts val="0"/>
              </a:spcBef>
              <a:spcAft>
                <a:spcPts val="0"/>
              </a:spcAft>
              <a:buNone/>
              <a:defRPr sz="2800" b="1">
                <a:solidFill>
                  <a:srgbClr val="212121"/>
                </a:solidFill>
              </a:defRPr>
            </a:lvl9pPr>
          </a:lstStyle>
          <a:p>
            <a:endParaRPr/>
          </a:p>
        </p:txBody>
      </p:sp>
      <p:sp>
        <p:nvSpPr>
          <p:cNvPr id="141" name="Google Shape;141;p23"/>
          <p:cNvSpPr txBox="1">
            <a:spLocks noGrp="1"/>
          </p:cNvSpPr>
          <p:nvPr>
            <p:ph type="body" idx="1"/>
          </p:nvPr>
        </p:nvSpPr>
        <p:spPr>
          <a:xfrm>
            <a:off x="329350" y="2195100"/>
            <a:ext cx="3997500" cy="18351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616161"/>
              </a:buClr>
              <a:buSzPts val="1600"/>
              <a:buChar char="●"/>
              <a:defRPr sz="1600">
                <a:solidFill>
                  <a:srgbClr val="616161"/>
                </a:solidFill>
              </a:defRPr>
            </a:lvl1pPr>
            <a:lvl2pPr marL="914400" lvl="1" indent="-317500" algn="l">
              <a:lnSpc>
                <a:spcPct val="115000"/>
              </a:lnSpc>
              <a:spcBef>
                <a:spcPts val="0"/>
              </a:spcBef>
              <a:spcAft>
                <a:spcPts val="0"/>
              </a:spcAft>
              <a:buClr>
                <a:srgbClr val="616161"/>
              </a:buClr>
              <a:buSzPts val="1400"/>
              <a:buChar char="○"/>
              <a:defRPr sz="1400">
                <a:solidFill>
                  <a:srgbClr val="616161"/>
                </a:solidFill>
              </a:defRPr>
            </a:lvl2pPr>
            <a:lvl3pPr marL="1371600" lvl="2" indent="-317500" algn="l">
              <a:lnSpc>
                <a:spcPct val="115000"/>
              </a:lnSpc>
              <a:spcBef>
                <a:spcPts val="0"/>
              </a:spcBef>
              <a:spcAft>
                <a:spcPts val="0"/>
              </a:spcAft>
              <a:buClr>
                <a:srgbClr val="616161"/>
              </a:buClr>
              <a:buSzPts val="1400"/>
              <a:buChar char="■"/>
              <a:defRPr sz="1400">
                <a:solidFill>
                  <a:srgbClr val="616161"/>
                </a:solidFill>
              </a:defRPr>
            </a:lvl3pPr>
            <a:lvl4pPr marL="1828800" lvl="3" indent="-317500" algn="l">
              <a:lnSpc>
                <a:spcPct val="115000"/>
              </a:lnSpc>
              <a:spcBef>
                <a:spcPts val="0"/>
              </a:spcBef>
              <a:spcAft>
                <a:spcPts val="0"/>
              </a:spcAft>
              <a:buClr>
                <a:srgbClr val="616161"/>
              </a:buClr>
              <a:buSzPts val="1400"/>
              <a:buChar char="●"/>
              <a:defRPr sz="1400">
                <a:solidFill>
                  <a:srgbClr val="616161"/>
                </a:solidFill>
              </a:defRPr>
            </a:lvl4pPr>
            <a:lvl5pPr marL="2286000" lvl="4" indent="-317500" algn="l">
              <a:lnSpc>
                <a:spcPct val="115000"/>
              </a:lnSpc>
              <a:spcBef>
                <a:spcPts val="0"/>
              </a:spcBef>
              <a:spcAft>
                <a:spcPts val="0"/>
              </a:spcAft>
              <a:buClr>
                <a:srgbClr val="616161"/>
              </a:buClr>
              <a:buSzPts val="1400"/>
              <a:buChar char="○"/>
              <a:defRPr sz="1400">
                <a:solidFill>
                  <a:srgbClr val="616161"/>
                </a:solidFill>
              </a:defRPr>
            </a:lvl5pPr>
            <a:lvl6pPr marL="2743200" lvl="5" indent="-317500" algn="l">
              <a:lnSpc>
                <a:spcPct val="115000"/>
              </a:lnSpc>
              <a:spcBef>
                <a:spcPts val="0"/>
              </a:spcBef>
              <a:spcAft>
                <a:spcPts val="0"/>
              </a:spcAft>
              <a:buClr>
                <a:srgbClr val="616161"/>
              </a:buClr>
              <a:buSzPts val="1400"/>
              <a:buChar char="■"/>
              <a:defRPr sz="1400">
                <a:solidFill>
                  <a:srgbClr val="616161"/>
                </a:solidFill>
              </a:defRPr>
            </a:lvl6pPr>
            <a:lvl7pPr marL="3200400" lvl="6" indent="-317500" algn="l">
              <a:lnSpc>
                <a:spcPct val="115000"/>
              </a:lnSpc>
              <a:spcBef>
                <a:spcPts val="0"/>
              </a:spcBef>
              <a:spcAft>
                <a:spcPts val="0"/>
              </a:spcAft>
              <a:buClr>
                <a:srgbClr val="616161"/>
              </a:buClr>
              <a:buSzPts val="1400"/>
              <a:buChar char="●"/>
              <a:defRPr sz="1400">
                <a:solidFill>
                  <a:srgbClr val="616161"/>
                </a:solidFill>
              </a:defRPr>
            </a:lvl7pPr>
            <a:lvl8pPr marL="3657600" lvl="7" indent="-317500" algn="l">
              <a:lnSpc>
                <a:spcPct val="115000"/>
              </a:lnSpc>
              <a:spcBef>
                <a:spcPts val="0"/>
              </a:spcBef>
              <a:spcAft>
                <a:spcPts val="0"/>
              </a:spcAft>
              <a:buClr>
                <a:srgbClr val="616161"/>
              </a:buClr>
              <a:buSzPts val="1400"/>
              <a:buChar char="○"/>
              <a:defRPr sz="1400">
                <a:solidFill>
                  <a:srgbClr val="616161"/>
                </a:solidFill>
              </a:defRPr>
            </a:lvl8pPr>
            <a:lvl9pPr marL="4114800" lvl="8" indent="-317500" algn="l">
              <a:lnSpc>
                <a:spcPct val="115000"/>
              </a:lnSpc>
              <a:spcBef>
                <a:spcPts val="0"/>
              </a:spcBef>
              <a:spcAft>
                <a:spcPts val="0"/>
              </a:spcAft>
              <a:buClr>
                <a:srgbClr val="616161"/>
              </a:buClr>
              <a:buSzPts val="1400"/>
              <a:buChar char="■"/>
              <a:defRPr sz="1400">
                <a:solidFill>
                  <a:srgbClr val="61616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lpasset layout 10">
  <p:cSld name="AUTOLAYOUT_17">
    <p:bg>
      <p:bgPr>
        <a:solidFill>
          <a:srgbClr val="FFFFFF"/>
        </a:solidFill>
        <a:effectLst/>
      </p:bgPr>
    </p:bg>
    <p:spTree>
      <p:nvGrpSpPr>
        <p:cNvPr id="1" name="Shape 142"/>
        <p:cNvGrpSpPr/>
        <p:nvPr/>
      </p:nvGrpSpPr>
      <p:grpSpPr>
        <a:xfrm>
          <a:off x="0" y="0"/>
          <a:ext cx="0" cy="0"/>
          <a:chOff x="0" y="0"/>
          <a:chExt cx="0" cy="0"/>
        </a:xfrm>
      </p:grpSpPr>
      <p:sp>
        <p:nvSpPr>
          <p:cNvPr id="143" name="Google Shape;143;p2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4"/>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da"/>
              <a:t>‹#›</a:t>
            </a:fld>
            <a:endParaRPr/>
          </a:p>
        </p:txBody>
      </p:sp>
      <p:sp>
        <p:nvSpPr>
          <p:cNvPr id="146" name="Google Shape;146;p24"/>
          <p:cNvSpPr txBox="1">
            <a:spLocks noGrp="1"/>
          </p:cNvSpPr>
          <p:nvPr>
            <p:ph type="title"/>
          </p:nvPr>
        </p:nvSpPr>
        <p:spPr>
          <a:xfrm>
            <a:off x="321825" y="694100"/>
            <a:ext cx="2651400" cy="17817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cxnSp>
        <p:nvCxnSpPr>
          <p:cNvPr id="147" name="Google Shape;147;p24"/>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148" name="Google Shape;148;p24"/>
          <p:cNvSpPr txBox="1">
            <a:spLocks noGrp="1"/>
          </p:cNvSpPr>
          <p:nvPr>
            <p:ph type="body" idx="1"/>
          </p:nvPr>
        </p:nvSpPr>
        <p:spPr>
          <a:xfrm>
            <a:off x="321825" y="2506879"/>
            <a:ext cx="2651400" cy="19371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2"/>
              </a:buClr>
              <a:buSzPts val="4200"/>
              <a:buNone/>
              <a:defRPr>
                <a:solidFill>
                  <a:schemeClr val="lt2"/>
                </a:solidFill>
              </a:defRPr>
            </a:lvl1pPr>
            <a:lvl2pPr lvl="1" algn="ctr" rtl="0">
              <a:spcBef>
                <a:spcPts val="0"/>
              </a:spcBef>
              <a:spcAft>
                <a:spcPts val="0"/>
              </a:spcAft>
              <a:buClr>
                <a:schemeClr val="lt2"/>
              </a:buClr>
              <a:buSzPts val="4200"/>
              <a:buNone/>
              <a:defRPr>
                <a:solidFill>
                  <a:schemeClr val="lt2"/>
                </a:solidFill>
              </a:defRPr>
            </a:lvl2pPr>
            <a:lvl3pPr lvl="2" algn="ctr" rtl="0">
              <a:spcBef>
                <a:spcPts val="0"/>
              </a:spcBef>
              <a:spcAft>
                <a:spcPts val="0"/>
              </a:spcAft>
              <a:buClr>
                <a:schemeClr val="lt2"/>
              </a:buClr>
              <a:buSzPts val="4200"/>
              <a:buNone/>
              <a:defRPr>
                <a:solidFill>
                  <a:schemeClr val="lt2"/>
                </a:solidFill>
              </a:defRPr>
            </a:lvl3pPr>
            <a:lvl4pPr lvl="3" algn="ctr" rtl="0">
              <a:spcBef>
                <a:spcPts val="0"/>
              </a:spcBef>
              <a:spcAft>
                <a:spcPts val="0"/>
              </a:spcAft>
              <a:buClr>
                <a:schemeClr val="lt2"/>
              </a:buClr>
              <a:buSzPts val="4200"/>
              <a:buNone/>
              <a:defRPr>
                <a:solidFill>
                  <a:schemeClr val="lt2"/>
                </a:solidFill>
              </a:defRPr>
            </a:lvl4pPr>
            <a:lvl5pPr lvl="4" algn="ctr" rtl="0">
              <a:spcBef>
                <a:spcPts val="0"/>
              </a:spcBef>
              <a:spcAft>
                <a:spcPts val="0"/>
              </a:spcAft>
              <a:buClr>
                <a:schemeClr val="lt2"/>
              </a:buClr>
              <a:buSzPts val="4200"/>
              <a:buNone/>
              <a:defRPr>
                <a:solidFill>
                  <a:schemeClr val="lt2"/>
                </a:solidFill>
              </a:defRPr>
            </a:lvl5pPr>
            <a:lvl6pPr lvl="5" algn="ctr" rtl="0">
              <a:spcBef>
                <a:spcPts val="0"/>
              </a:spcBef>
              <a:spcAft>
                <a:spcPts val="0"/>
              </a:spcAft>
              <a:buClr>
                <a:schemeClr val="lt2"/>
              </a:buClr>
              <a:buSzPts val="4200"/>
              <a:buNone/>
              <a:defRPr>
                <a:solidFill>
                  <a:schemeClr val="lt2"/>
                </a:solidFill>
              </a:defRPr>
            </a:lvl6pPr>
            <a:lvl7pPr lvl="6" algn="ctr" rtl="0">
              <a:spcBef>
                <a:spcPts val="0"/>
              </a:spcBef>
              <a:spcAft>
                <a:spcPts val="0"/>
              </a:spcAft>
              <a:buClr>
                <a:schemeClr val="lt2"/>
              </a:buClr>
              <a:buSzPts val="4200"/>
              <a:buNone/>
              <a:defRPr>
                <a:solidFill>
                  <a:schemeClr val="lt2"/>
                </a:solidFill>
              </a:defRPr>
            </a:lvl7pPr>
            <a:lvl8pPr lvl="7" algn="ctr" rtl="0">
              <a:spcBef>
                <a:spcPts val="0"/>
              </a:spcBef>
              <a:spcAft>
                <a:spcPts val="0"/>
              </a:spcAft>
              <a:buClr>
                <a:schemeClr val="lt2"/>
              </a:buClr>
              <a:buSzPts val="4200"/>
              <a:buNone/>
              <a:defRPr>
                <a:solidFill>
                  <a:schemeClr val="lt2"/>
                </a:solidFill>
              </a:defRPr>
            </a:lvl8pPr>
            <a:lvl9pPr lvl="8" algn="ctr" rtl="0">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rtl="0">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rtl="0">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rtl="0">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rtl="0">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rtl="0">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rtl="0">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rtl="0">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rtl="0">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1"/>
                </a:solidFill>
                <a:latin typeface="Economica"/>
                <a:ea typeface="Economica"/>
                <a:cs typeface="Economica"/>
                <a:sym typeface="Economica"/>
              </a:defRPr>
            </a:lvl1pPr>
            <a:lvl2pPr lvl="1" algn="r" rtl="0">
              <a:buNone/>
              <a:defRPr sz="1000">
                <a:solidFill>
                  <a:schemeClr val="dk1"/>
                </a:solidFill>
                <a:latin typeface="Economica"/>
                <a:ea typeface="Economica"/>
                <a:cs typeface="Economica"/>
                <a:sym typeface="Economica"/>
              </a:defRPr>
            </a:lvl2pPr>
            <a:lvl3pPr lvl="2" algn="r" rtl="0">
              <a:buNone/>
              <a:defRPr sz="1000">
                <a:solidFill>
                  <a:schemeClr val="dk1"/>
                </a:solidFill>
                <a:latin typeface="Economica"/>
                <a:ea typeface="Economica"/>
                <a:cs typeface="Economica"/>
                <a:sym typeface="Economica"/>
              </a:defRPr>
            </a:lvl3pPr>
            <a:lvl4pPr lvl="3" algn="r" rtl="0">
              <a:buNone/>
              <a:defRPr sz="1000">
                <a:solidFill>
                  <a:schemeClr val="dk1"/>
                </a:solidFill>
                <a:latin typeface="Economica"/>
                <a:ea typeface="Economica"/>
                <a:cs typeface="Economica"/>
                <a:sym typeface="Economica"/>
              </a:defRPr>
            </a:lvl4pPr>
            <a:lvl5pPr lvl="4" algn="r" rtl="0">
              <a:buNone/>
              <a:defRPr sz="1000">
                <a:solidFill>
                  <a:schemeClr val="dk1"/>
                </a:solidFill>
                <a:latin typeface="Economica"/>
                <a:ea typeface="Economica"/>
                <a:cs typeface="Economica"/>
                <a:sym typeface="Economica"/>
              </a:defRPr>
            </a:lvl5pPr>
            <a:lvl6pPr lvl="5" algn="r" rtl="0">
              <a:buNone/>
              <a:defRPr sz="1000">
                <a:solidFill>
                  <a:schemeClr val="dk1"/>
                </a:solidFill>
                <a:latin typeface="Economica"/>
                <a:ea typeface="Economica"/>
                <a:cs typeface="Economica"/>
                <a:sym typeface="Economica"/>
              </a:defRPr>
            </a:lvl6pPr>
            <a:lvl7pPr lvl="6" algn="r" rtl="0">
              <a:buNone/>
              <a:defRPr sz="1000">
                <a:solidFill>
                  <a:schemeClr val="dk1"/>
                </a:solidFill>
                <a:latin typeface="Economica"/>
                <a:ea typeface="Economica"/>
                <a:cs typeface="Economica"/>
                <a:sym typeface="Economica"/>
              </a:defRPr>
            </a:lvl7pPr>
            <a:lvl8pPr lvl="7" algn="r" rtl="0">
              <a:buNone/>
              <a:defRPr sz="1000">
                <a:solidFill>
                  <a:schemeClr val="dk1"/>
                </a:solidFill>
                <a:latin typeface="Economica"/>
                <a:ea typeface="Economica"/>
                <a:cs typeface="Economica"/>
                <a:sym typeface="Economica"/>
              </a:defRPr>
            </a:lvl8pPr>
            <a:lvl9pPr lvl="8" algn="r" rtl="0">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d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16.jp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p2VyyGxutI8&amp;t=9s" TargetMode="External"/><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446975" y="700175"/>
            <a:ext cx="8281500" cy="3216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Pranking med IoT </a:t>
            </a:r>
            <a:endParaRPr/>
          </a:p>
        </p:txBody>
      </p:sp>
      <p:sp>
        <p:nvSpPr>
          <p:cNvPr id="154" name="Google Shape;154;p25"/>
          <p:cNvSpPr txBox="1">
            <a:spLocks noGrp="1"/>
          </p:cNvSpPr>
          <p:nvPr>
            <p:ph type="subTitle" idx="1"/>
          </p:nvPr>
        </p:nvSpPr>
        <p:spPr>
          <a:xfrm>
            <a:off x="446975" y="3992775"/>
            <a:ext cx="7768800" cy="49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a:t>Hack eller blev hacket?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4"/>
          <p:cNvSpPr/>
          <p:nvPr/>
        </p:nvSpPr>
        <p:spPr>
          <a:xfrm>
            <a:off x="268725" y="389575"/>
            <a:ext cx="4045500" cy="42600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34"/>
          <p:cNvPicPr preferRelativeResize="0"/>
          <p:nvPr/>
        </p:nvPicPr>
        <p:blipFill rotWithShape="1">
          <a:blip r:embed="rId3">
            <a:alphaModFix/>
          </a:blip>
          <a:srcRect l="11149" r="11156"/>
          <a:stretch/>
        </p:blipFill>
        <p:spPr>
          <a:xfrm>
            <a:off x="5244250" y="1386100"/>
            <a:ext cx="3232599" cy="2384201"/>
          </a:xfrm>
          <a:prstGeom prst="rect">
            <a:avLst/>
          </a:prstGeom>
          <a:noFill/>
          <a:ln w="76200" cap="flat" cmpd="dbl">
            <a:solidFill>
              <a:schemeClr val="lt1"/>
            </a:solidFill>
            <a:prstDash val="solid"/>
            <a:miter lim="8000"/>
            <a:headEnd type="none" w="sm" len="sm"/>
            <a:tailEnd type="none" w="sm" len="sm"/>
          </a:ln>
        </p:spPr>
      </p:pic>
      <p:sp>
        <p:nvSpPr>
          <p:cNvPr id="230" name="Google Shape;230;p34"/>
          <p:cNvSpPr txBox="1">
            <a:spLocks noGrp="1"/>
          </p:cNvSpPr>
          <p:nvPr>
            <p:ph type="title"/>
          </p:nvPr>
        </p:nvSpPr>
        <p:spPr>
          <a:xfrm>
            <a:off x="291875" y="406900"/>
            <a:ext cx="3978000" cy="1388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solidFill>
                  <a:schemeClr val="dk1"/>
                </a:solidFill>
              </a:rPr>
              <a:t>Grey Hat Hacker</a:t>
            </a:r>
            <a:endParaRPr>
              <a:solidFill>
                <a:schemeClr val="dk1"/>
              </a:solidFill>
            </a:endParaRPr>
          </a:p>
        </p:txBody>
      </p:sp>
      <p:sp>
        <p:nvSpPr>
          <p:cNvPr id="231" name="Google Shape;231;p34"/>
          <p:cNvSpPr txBox="1">
            <a:spLocks noGrp="1"/>
          </p:cNvSpPr>
          <p:nvPr>
            <p:ph type="body" idx="1"/>
          </p:nvPr>
        </p:nvSpPr>
        <p:spPr>
          <a:xfrm>
            <a:off x="291950" y="1854951"/>
            <a:ext cx="3978000" cy="257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a:solidFill>
                  <a:schemeClr val="dk1"/>
                </a:solidFill>
                <a:latin typeface="Economica"/>
                <a:ea typeface="Economica"/>
                <a:cs typeface="Economica"/>
                <a:sym typeface="Economica"/>
              </a:rPr>
              <a:t>En hacker, som ligger mellem af Hvid og Sort Hat Hackere. </a:t>
            </a:r>
            <a:endParaRPr>
              <a:solidFill>
                <a:schemeClr val="dk1"/>
              </a:solidFill>
              <a:latin typeface="Economica"/>
              <a:ea typeface="Economica"/>
              <a:cs typeface="Economica"/>
              <a:sym typeface="Economica"/>
            </a:endParaRPr>
          </a:p>
          <a:p>
            <a:pPr marL="0" lvl="0" indent="0" algn="l" rtl="0">
              <a:spcBef>
                <a:spcPts val="1600"/>
              </a:spcBef>
              <a:spcAft>
                <a:spcPts val="1600"/>
              </a:spcAft>
              <a:buNone/>
            </a:pPr>
            <a:r>
              <a:rPr lang="da">
                <a:solidFill>
                  <a:schemeClr val="dk1"/>
                </a:solidFill>
                <a:latin typeface="Economica"/>
                <a:ea typeface="Economica"/>
                <a:cs typeface="Economica"/>
                <a:sym typeface="Economica"/>
              </a:rPr>
              <a:t>Han eller hun går igennem computersystemer uden tilladelse/autorisation for at finde svagheder og afslører dem til systemejeren.</a:t>
            </a:r>
            <a:endParaRPr>
              <a:solidFill>
                <a:schemeClr val="dk1"/>
              </a:solidFill>
              <a:latin typeface="Economica"/>
              <a:ea typeface="Economica"/>
              <a:cs typeface="Economica"/>
              <a:sym typeface="Economic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5"/>
          <p:cNvSpPr/>
          <p:nvPr/>
        </p:nvSpPr>
        <p:spPr>
          <a:xfrm>
            <a:off x="275825" y="378925"/>
            <a:ext cx="3674700" cy="42600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5"/>
          <p:cNvSpPr txBox="1">
            <a:spLocks noGrp="1"/>
          </p:cNvSpPr>
          <p:nvPr>
            <p:ph type="title"/>
          </p:nvPr>
        </p:nvSpPr>
        <p:spPr>
          <a:xfrm>
            <a:off x="291875" y="406900"/>
            <a:ext cx="3978000" cy="1388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solidFill>
                  <a:srgbClr val="FF0000"/>
                </a:solidFill>
              </a:rPr>
              <a:t>R</a:t>
            </a:r>
            <a:r>
              <a:rPr lang="da">
                <a:solidFill>
                  <a:srgbClr val="616161"/>
                </a:solidFill>
              </a:rPr>
              <a:t>ed Hat Hacker</a:t>
            </a:r>
            <a:endParaRPr>
              <a:solidFill>
                <a:srgbClr val="616161"/>
              </a:solidFill>
            </a:endParaRPr>
          </a:p>
        </p:txBody>
      </p:sp>
      <p:sp>
        <p:nvSpPr>
          <p:cNvPr id="238" name="Google Shape;238;p35"/>
          <p:cNvSpPr txBox="1">
            <a:spLocks noGrp="1"/>
          </p:cNvSpPr>
          <p:nvPr>
            <p:ph type="body" idx="1"/>
          </p:nvPr>
        </p:nvSpPr>
        <p:spPr>
          <a:xfrm>
            <a:off x="291950" y="1854951"/>
            <a:ext cx="3978000" cy="257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sz="1200">
                <a:solidFill>
                  <a:srgbClr val="202124"/>
                </a:solidFill>
                <a:highlight>
                  <a:schemeClr val="lt1"/>
                </a:highlight>
                <a:latin typeface="Economica"/>
                <a:ea typeface="Economica"/>
                <a:cs typeface="Economica"/>
                <a:sym typeface="Economica"/>
              </a:rPr>
              <a:t>En Rød Hat Hacker bliver ansat af staten til at opspore sårbare steder i de offentlige sikkerhedssystemer.</a:t>
            </a:r>
            <a:endParaRPr sz="1200">
              <a:solidFill>
                <a:srgbClr val="202124"/>
              </a:solidFill>
              <a:highlight>
                <a:schemeClr val="lt1"/>
              </a:highlight>
              <a:latin typeface="Economica"/>
              <a:ea typeface="Economica"/>
              <a:cs typeface="Economica"/>
              <a:sym typeface="Economica"/>
            </a:endParaRPr>
          </a:p>
          <a:p>
            <a:pPr marL="0" lvl="0" indent="0" algn="l" rtl="0">
              <a:spcBef>
                <a:spcPts val="1200"/>
              </a:spcBef>
              <a:spcAft>
                <a:spcPts val="0"/>
              </a:spcAft>
              <a:buNone/>
            </a:pPr>
            <a:r>
              <a:rPr lang="da" sz="1200">
                <a:solidFill>
                  <a:srgbClr val="202124"/>
                </a:solidFill>
                <a:highlight>
                  <a:schemeClr val="lt1"/>
                </a:highlight>
                <a:latin typeface="Economica"/>
                <a:ea typeface="Economica"/>
                <a:cs typeface="Economica"/>
                <a:sym typeface="Economica"/>
              </a:rPr>
              <a:t>Deres fokus er ofte også at finde og uskadeliggøre Sort Hat Hackers</a:t>
            </a:r>
            <a:endParaRPr sz="1200">
              <a:solidFill>
                <a:srgbClr val="202124"/>
              </a:solidFill>
              <a:highlight>
                <a:schemeClr val="lt1"/>
              </a:highlight>
              <a:latin typeface="Economica"/>
              <a:ea typeface="Economica"/>
              <a:cs typeface="Economica"/>
              <a:sym typeface="Economica"/>
            </a:endParaRPr>
          </a:p>
          <a:p>
            <a:pPr marL="0" lvl="0" indent="0" algn="l" rtl="0">
              <a:spcBef>
                <a:spcPts val="1200"/>
              </a:spcBef>
              <a:spcAft>
                <a:spcPts val="1600"/>
              </a:spcAft>
              <a:buNone/>
            </a:pPr>
            <a:endParaRPr/>
          </a:p>
        </p:txBody>
      </p:sp>
      <p:pic>
        <p:nvPicPr>
          <p:cNvPr id="239" name="Google Shape;239;p35"/>
          <p:cNvPicPr preferRelativeResize="0"/>
          <p:nvPr/>
        </p:nvPicPr>
        <p:blipFill>
          <a:blip r:embed="rId3">
            <a:alphaModFix/>
          </a:blip>
          <a:stretch>
            <a:fillRect/>
          </a:stretch>
        </p:blipFill>
        <p:spPr>
          <a:xfrm>
            <a:off x="5879825" y="1907675"/>
            <a:ext cx="2045675" cy="1274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p:nvPr/>
        </p:nvSpPr>
        <p:spPr>
          <a:xfrm>
            <a:off x="144600" y="389575"/>
            <a:ext cx="2521800" cy="42600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5" name="Google Shape;245;p36"/>
          <p:cNvPicPr preferRelativeResize="0"/>
          <p:nvPr/>
        </p:nvPicPr>
        <p:blipFill rotWithShape="1">
          <a:blip r:embed="rId3">
            <a:alphaModFix/>
          </a:blip>
          <a:srcRect l="1248" r="1248"/>
          <a:stretch/>
        </p:blipFill>
        <p:spPr>
          <a:xfrm>
            <a:off x="3047650" y="0"/>
            <a:ext cx="6096300" cy="5143500"/>
          </a:xfrm>
          <a:prstGeom prst="rect">
            <a:avLst/>
          </a:prstGeom>
          <a:noFill/>
          <a:ln>
            <a:noFill/>
          </a:ln>
        </p:spPr>
      </p:pic>
      <p:sp>
        <p:nvSpPr>
          <p:cNvPr id="246" name="Google Shape;246;p36"/>
          <p:cNvSpPr txBox="1">
            <a:spLocks noGrp="1"/>
          </p:cNvSpPr>
          <p:nvPr>
            <p:ph type="title"/>
          </p:nvPr>
        </p:nvSpPr>
        <p:spPr>
          <a:xfrm>
            <a:off x="233600" y="829550"/>
            <a:ext cx="2566200" cy="892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solidFill>
                  <a:schemeClr val="dk1"/>
                </a:solidFill>
              </a:rPr>
              <a:t>Hacktivist</a:t>
            </a:r>
            <a:endParaRPr>
              <a:solidFill>
                <a:schemeClr val="dk1"/>
              </a:solidFill>
            </a:endParaRPr>
          </a:p>
        </p:txBody>
      </p:sp>
      <p:sp>
        <p:nvSpPr>
          <p:cNvPr id="247" name="Google Shape;247;p36"/>
          <p:cNvSpPr txBox="1">
            <a:spLocks noGrp="1"/>
          </p:cNvSpPr>
          <p:nvPr>
            <p:ph type="body" idx="1"/>
          </p:nvPr>
        </p:nvSpPr>
        <p:spPr>
          <a:xfrm>
            <a:off x="233600" y="1798300"/>
            <a:ext cx="2566200" cy="297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a:solidFill>
                  <a:schemeClr val="dk1"/>
                </a:solidFill>
                <a:latin typeface="Economica"/>
                <a:ea typeface="Economica"/>
                <a:cs typeface="Economica"/>
                <a:sym typeface="Economica"/>
              </a:rPr>
              <a:t>En hacker, som bruger hacking til at overlevere beskeder omkring sociale, religiøse og politiske problematikker.</a:t>
            </a:r>
            <a:endParaRPr>
              <a:solidFill>
                <a:schemeClr val="dk1"/>
              </a:solidFill>
              <a:latin typeface="Economica"/>
              <a:ea typeface="Economica"/>
              <a:cs typeface="Economica"/>
              <a:sym typeface="Economica"/>
            </a:endParaRPr>
          </a:p>
          <a:p>
            <a:pPr marL="0" lvl="0" indent="0" algn="l" rtl="0">
              <a:spcBef>
                <a:spcPts val="1600"/>
              </a:spcBef>
              <a:spcAft>
                <a:spcPts val="0"/>
              </a:spcAft>
              <a:buNone/>
            </a:pPr>
            <a:r>
              <a:rPr lang="da">
                <a:solidFill>
                  <a:schemeClr val="dk1"/>
                </a:solidFill>
                <a:latin typeface="Economica"/>
                <a:ea typeface="Economica"/>
                <a:cs typeface="Economica"/>
                <a:sym typeface="Economica"/>
              </a:rPr>
              <a:t>Dette gøres normalt ved at kapre   websider og lægge beskeden op der.</a:t>
            </a:r>
            <a:endParaRPr>
              <a:solidFill>
                <a:schemeClr val="dk1"/>
              </a:solidFill>
              <a:latin typeface="Economica"/>
              <a:ea typeface="Economica"/>
              <a:cs typeface="Economica"/>
              <a:sym typeface="Economica"/>
            </a:endParaRPr>
          </a:p>
          <a:p>
            <a:pPr marL="0" lvl="0" indent="0" algn="l" rtl="0">
              <a:spcBef>
                <a:spcPts val="1600"/>
              </a:spcBef>
              <a:spcAft>
                <a:spcPts val="1600"/>
              </a:spcAft>
              <a:buNone/>
            </a:pPr>
            <a:endParaRPr>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p:nvPr/>
        </p:nvSpPr>
        <p:spPr>
          <a:xfrm>
            <a:off x="6231125" y="389575"/>
            <a:ext cx="2642400" cy="42600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p37"/>
          <p:cNvPicPr preferRelativeResize="0"/>
          <p:nvPr/>
        </p:nvPicPr>
        <p:blipFill rotWithShape="1">
          <a:blip r:embed="rId3">
            <a:alphaModFix/>
          </a:blip>
          <a:srcRect l="6859" r="6851"/>
          <a:stretch/>
        </p:blipFill>
        <p:spPr>
          <a:xfrm>
            <a:off x="0" y="0"/>
            <a:ext cx="6096300" cy="5143500"/>
          </a:xfrm>
          <a:prstGeom prst="rect">
            <a:avLst/>
          </a:prstGeom>
          <a:noFill/>
          <a:ln>
            <a:noFill/>
          </a:ln>
        </p:spPr>
      </p:pic>
      <p:sp>
        <p:nvSpPr>
          <p:cNvPr id="254" name="Google Shape;254;p37"/>
          <p:cNvSpPr txBox="1">
            <a:spLocks noGrp="1"/>
          </p:cNvSpPr>
          <p:nvPr>
            <p:ph type="title"/>
          </p:nvPr>
        </p:nvSpPr>
        <p:spPr>
          <a:xfrm>
            <a:off x="6281725" y="679625"/>
            <a:ext cx="2683200" cy="1042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solidFill>
                  <a:schemeClr val="dk1"/>
                </a:solidFill>
              </a:rPr>
              <a:t>Script Kiddies</a:t>
            </a:r>
            <a:endParaRPr>
              <a:solidFill>
                <a:schemeClr val="dk1"/>
              </a:solidFill>
            </a:endParaRPr>
          </a:p>
        </p:txBody>
      </p:sp>
      <p:sp>
        <p:nvSpPr>
          <p:cNvPr id="255" name="Google Shape;255;p37"/>
          <p:cNvSpPr txBox="1">
            <a:spLocks noGrp="1"/>
          </p:cNvSpPr>
          <p:nvPr>
            <p:ph type="body" idx="1"/>
          </p:nvPr>
        </p:nvSpPr>
        <p:spPr>
          <a:xfrm>
            <a:off x="6281725" y="1798300"/>
            <a:ext cx="2683200" cy="254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a:solidFill>
                  <a:schemeClr val="dk1"/>
                </a:solidFill>
                <a:latin typeface="Economica"/>
                <a:ea typeface="Economica"/>
                <a:cs typeface="Economica"/>
                <a:sym typeface="Economica"/>
              </a:rPr>
              <a:t>En amatør-hacker, som kun kan  “basic” hacking-teknikker. </a:t>
            </a:r>
            <a:endParaRPr>
              <a:solidFill>
                <a:schemeClr val="dk1"/>
              </a:solidFill>
              <a:latin typeface="Economica"/>
              <a:ea typeface="Economica"/>
              <a:cs typeface="Economica"/>
              <a:sym typeface="Economica"/>
            </a:endParaRPr>
          </a:p>
          <a:p>
            <a:pPr marL="0" lvl="0" indent="0" algn="l" rtl="0">
              <a:spcBef>
                <a:spcPts val="1600"/>
              </a:spcBef>
              <a:spcAft>
                <a:spcPts val="1600"/>
              </a:spcAft>
              <a:buNone/>
            </a:pPr>
            <a:r>
              <a:rPr lang="da">
                <a:solidFill>
                  <a:schemeClr val="dk1"/>
                </a:solidFill>
                <a:latin typeface="Economica"/>
                <a:ea typeface="Economica"/>
                <a:cs typeface="Economica"/>
                <a:sym typeface="Economica"/>
              </a:rPr>
              <a:t>Script Kiddies bruger ofte andres hacking software.</a:t>
            </a:r>
            <a:endParaRPr>
              <a:solidFill>
                <a:schemeClr val="dk1"/>
              </a:solidFill>
              <a:latin typeface="Economica"/>
              <a:ea typeface="Economica"/>
              <a:cs typeface="Economica"/>
              <a:sym typeface="Economic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ctrTitle"/>
          </p:nvPr>
        </p:nvSpPr>
        <p:spPr>
          <a:xfrm>
            <a:off x="311700" y="1957350"/>
            <a:ext cx="8520600" cy="1228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Opsætning af Internet of Things kit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39"/>
          <p:cNvPicPr preferRelativeResize="0"/>
          <p:nvPr/>
        </p:nvPicPr>
        <p:blipFill rotWithShape="1">
          <a:blip r:embed="rId3">
            <a:alphaModFix/>
          </a:blip>
          <a:srcRect t="8539" b="8548"/>
          <a:stretch/>
        </p:blipFill>
        <p:spPr>
          <a:xfrm>
            <a:off x="1" y="0"/>
            <a:ext cx="9144000" cy="5143500"/>
          </a:xfrm>
          <a:prstGeom prst="rect">
            <a:avLst/>
          </a:prstGeom>
          <a:noFill/>
          <a:ln>
            <a:noFill/>
          </a:ln>
        </p:spPr>
      </p:pic>
      <p:sp>
        <p:nvSpPr>
          <p:cNvPr id="266" name="Google Shape;266;p39"/>
          <p:cNvSpPr/>
          <p:nvPr/>
        </p:nvSpPr>
        <p:spPr>
          <a:xfrm>
            <a:off x="0" y="861175"/>
            <a:ext cx="4568400" cy="3427800"/>
          </a:xfrm>
          <a:prstGeom prst="rect">
            <a:avLst/>
          </a:prstGeom>
          <a:solidFill>
            <a:srgbClr val="FFFFFF">
              <a:alpha val="85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9"/>
          <p:cNvSpPr txBox="1">
            <a:spLocks noGrp="1"/>
          </p:cNvSpPr>
          <p:nvPr>
            <p:ph type="title"/>
          </p:nvPr>
        </p:nvSpPr>
        <p:spPr>
          <a:xfrm>
            <a:off x="329350" y="1108375"/>
            <a:ext cx="3997500" cy="1024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Internet of Things kit</a:t>
            </a:r>
            <a:endParaRPr/>
          </a:p>
        </p:txBody>
      </p:sp>
      <p:sp>
        <p:nvSpPr>
          <p:cNvPr id="268" name="Google Shape;268;p39"/>
          <p:cNvSpPr txBox="1">
            <a:spLocks noGrp="1"/>
          </p:cNvSpPr>
          <p:nvPr>
            <p:ph type="body" idx="1"/>
          </p:nvPr>
        </p:nvSpPr>
        <p:spPr>
          <a:xfrm>
            <a:off x="329350" y="2195100"/>
            <a:ext cx="3997500" cy="183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600"/>
              </a:spcBef>
              <a:spcAft>
                <a:spcPts val="0"/>
              </a:spcAft>
              <a:buNone/>
            </a:pPr>
            <a:r>
              <a:rPr lang="da">
                <a:latin typeface="Economica"/>
                <a:ea typeface="Economica"/>
                <a:cs typeface="Economica"/>
                <a:sym typeface="Economica"/>
              </a:rPr>
              <a:t>Følg vejledningen til, hvordan I samler jeres Internet of Things kit på de næste slides eller i elevopgaverne</a:t>
            </a:r>
            <a:endParaRPr>
              <a:latin typeface="Economica"/>
              <a:ea typeface="Economica"/>
              <a:cs typeface="Economica"/>
              <a:sym typeface="Economica"/>
            </a:endParaRPr>
          </a:p>
          <a:p>
            <a:pPr marL="0" lvl="0" indent="0" algn="l" rtl="0">
              <a:spcBef>
                <a:spcPts val="1600"/>
              </a:spcBef>
              <a:spcAft>
                <a:spcPts val="1600"/>
              </a:spcAft>
              <a:buNone/>
            </a:pPr>
            <a:endParaRPr b="1">
              <a:latin typeface="Economica"/>
              <a:ea typeface="Economica"/>
              <a:cs typeface="Economica"/>
              <a:sym typeface="Economica"/>
            </a:endParaRPr>
          </a:p>
        </p:txBody>
      </p:sp>
      <p:sp>
        <p:nvSpPr>
          <p:cNvPr id="269" name="Google Shape;269;p39"/>
          <p:cNvSpPr/>
          <p:nvPr/>
        </p:nvSpPr>
        <p:spPr>
          <a:xfrm>
            <a:off x="115150" y="1037425"/>
            <a:ext cx="4121400" cy="30753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0"/>
          <p:cNvSpPr txBox="1">
            <a:spLocks noGrp="1"/>
          </p:cNvSpPr>
          <p:nvPr>
            <p:ph type="title"/>
          </p:nvPr>
        </p:nvSpPr>
        <p:spPr>
          <a:xfrm>
            <a:off x="329350" y="123125"/>
            <a:ext cx="3997500" cy="629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Du skal bruge…</a:t>
            </a:r>
            <a:endParaRPr/>
          </a:p>
        </p:txBody>
      </p:sp>
      <p:sp>
        <p:nvSpPr>
          <p:cNvPr id="275" name="Google Shape;275;p40"/>
          <p:cNvSpPr txBox="1">
            <a:spLocks noGrp="1"/>
          </p:cNvSpPr>
          <p:nvPr>
            <p:ph type="body" idx="1"/>
          </p:nvPr>
        </p:nvSpPr>
        <p:spPr>
          <a:xfrm>
            <a:off x="329350" y="1379050"/>
            <a:ext cx="2703900" cy="18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 dirty="0">
                <a:solidFill>
                  <a:schemeClr val="dk1"/>
                </a:solidFill>
                <a:latin typeface="Roboto"/>
                <a:ea typeface="Roboto"/>
                <a:cs typeface="Roboto"/>
                <a:sym typeface="Roboto"/>
              </a:rPr>
              <a:t>2 Micro:bits</a:t>
            </a:r>
            <a:endParaRPr dirty="0">
              <a:solidFill>
                <a:schemeClr val="dk1"/>
              </a:solidFill>
              <a:latin typeface="Roboto"/>
              <a:ea typeface="Roboto"/>
              <a:cs typeface="Roboto"/>
              <a:sym typeface="Roboto"/>
            </a:endParaRPr>
          </a:p>
          <a:p>
            <a:pPr marL="0" lvl="0" indent="0" algn="l" rtl="0">
              <a:spcBef>
                <a:spcPts val="0"/>
              </a:spcBef>
              <a:spcAft>
                <a:spcPts val="0"/>
              </a:spcAft>
              <a:buNone/>
            </a:pPr>
            <a:r>
              <a:rPr lang="da" dirty="0">
                <a:solidFill>
                  <a:schemeClr val="dk1"/>
                </a:solidFill>
                <a:latin typeface="Roboto"/>
                <a:ea typeface="Roboto"/>
                <a:cs typeface="Roboto"/>
                <a:sym typeface="Roboto"/>
              </a:rPr>
              <a:t>2 IoT boards </a:t>
            </a:r>
            <a:endParaRPr dirty="0">
              <a:solidFill>
                <a:schemeClr val="dk1"/>
              </a:solidFill>
              <a:latin typeface="Roboto"/>
              <a:ea typeface="Roboto"/>
              <a:cs typeface="Roboto"/>
              <a:sym typeface="Roboto"/>
            </a:endParaRPr>
          </a:p>
          <a:p>
            <a:pPr marL="0" lvl="0" indent="0" algn="l" rtl="0">
              <a:spcBef>
                <a:spcPts val="0"/>
              </a:spcBef>
              <a:spcAft>
                <a:spcPts val="0"/>
              </a:spcAft>
              <a:buNone/>
            </a:pPr>
            <a:r>
              <a:rPr lang="da" dirty="0">
                <a:solidFill>
                  <a:schemeClr val="dk1"/>
                </a:solidFill>
                <a:latin typeface="Roboto"/>
                <a:ea typeface="Roboto"/>
                <a:cs typeface="Roboto"/>
                <a:sym typeface="Roboto"/>
              </a:rPr>
              <a:t>2 powerbanks</a:t>
            </a:r>
            <a:endParaRPr dirty="0">
              <a:solidFill>
                <a:schemeClr val="dk1"/>
              </a:solidFill>
              <a:latin typeface="Roboto"/>
              <a:ea typeface="Roboto"/>
              <a:cs typeface="Roboto"/>
              <a:sym typeface="Roboto"/>
            </a:endParaRPr>
          </a:p>
          <a:p>
            <a:pPr marL="0" lvl="0" indent="0" algn="l" rtl="0">
              <a:spcBef>
                <a:spcPts val="0"/>
              </a:spcBef>
              <a:spcAft>
                <a:spcPts val="0"/>
              </a:spcAft>
              <a:buNone/>
            </a:pPr>
            <a:r>
              <a:rPr lang="da" dirty="0">
                <a:solidFill>
                  <a:schemeClr val="dk1"/>
                </a:solidFill>
                <a:latin typeface="Roboto"/>
                <a:ea typeface="Roboto"/>
                <a:cs typeface="Roboto"/>
                <a:sym typeface="Roboto"/>
              </a:rPr>
              <a:t>1 USB kabel</a:t>
            </a:r>
            <a:endParaRPr dirty="0">
              <a:solidFill>
                <a:schemeClr val="dk1"/>
              </a:solidFill>
              <a:latin typeface="Roboto"/>
              <a:ea typeface="Roboto"/>
              <a:cs typeface="Roboto"/>
              <a:sym typeface="Roboto"/>
            </a:endParaRPr>
          </a:p>
          <a:p>
            <a:pPr marL="0" lvl="0" indent="0" algn="l" rtl="0">
              <a:spcBef>
                <a:spcPts val="0"/>
              </a:spcBef>
              <a:spcAft>
                <a:spcPts val="0"/>
              </a:spcAft>
              <a:buNone/>
            </a:pPr>
            <a:r>
              <a:rPr lang="da" dirty="0">
                <a:solidFill>
                  <a:schemeClr val="dk1"/>
                </a:solidFill>
                <a:latin typeface="Roboto"/>
                <a:ea typeface="Roboto"/>
                <a:cs typeface="Roboto"/>
                <a:sym typeface="Roboto"/>
              </a:rPr>
              <a:t>1 </a:t>
            </a:r>
            <a:r>
              <a:rPr lang="da-DK" dirty="0">
                <a:solidFill>
                  <a:schemeClr val="dk1"/>
                </a:solidFill>
                <a:latin typeface="Roboto"/>
                <a:ea typeface="Roboto"/>
                <a:cs typeface="Roboto"/>
                <a:sym typeface="Roboto"/>
              </a:rPr>
              <a:t>relæskinne</a:t>
            </a:r>
            <a:endParaRPr dirty="0">
              <a:solidFill>
                <a:schemeClr val="dk1"/>
              </a:solidFill>
              <a:latin typeface="Roboto"/>
              <a:ea typeface="Roboto"/>
              <a:cs typeface="Roboto"/>
              <a:sym typeface="Roboto"/>
            </a:endParaRPr>
          </a:p>
          <a:p>
            <a:pPr marL="0" lvl="0" indent="0" algn="l" rtl="0">
              <a:spcBef>
                <a:spcPts val="0"/>
              </a:spcBef>
              <a:spcAft>
                <a:spcPts val="1600"/>
              </a:spcAft>
              <a:buNone/>
            </a:pPr>
            <a:endParaRPr dirty="0"/>
          </a:p>
        </p:txBody>
      </p:sp>
      <p:sp>
        <p:nvSpPr>
          <p:cNvPr id="276" name="Google Shape;276;p40"/>
          <p:cNvSpPr/>
          <p:nvPr/>
        </p:nvSpPr>
        <p:spPr>
          <a:xfrm>
            <a:off x="270300" y="1076200"/>
            <a:ext cx="1995000" cy="30753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 name="Google Shape;277;p40"/>
          <p:cNvPicPr preferRelativeResize="0"/>
          <p:nvPr/>
        </p:nvPicPr>
        <p:blipFill rotWithShape="1">
          <a:blip r:embed="rId3">
            <a:alphaModFix/>
          </a:blip>
          <a:srcRect t="9402" b="14954"/>
          <a:stretch/>
        </p:blipFill>
        <p:spPr>
          <a:xfrm>
            <a:off x="3185650" y="904925"/>
            <a:ext cx="3762375" cy="3371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1"/>
          <p:cNvSpPr/>
          <p:nvPr/>
        </p:nvSpPr>
        <p:spPr>
          <a:xfrm>
            <a:off x="4212200" y="3527950"/>
            <a:ext cx="2561400" cy="14196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1"/>
          <p:cNvSpPr/>
          <p:nvPr/>
        </p:nvSpPr>
        <p:spPr>
          <a:xfrm>
            <a:off x="833200" y="3519050"/>
            <a:ext cx="2561400" cy="14196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1"/>
          <p:cNvSpPr txBox="1">
            <a:spLocks noGrp="1"/>
          </p:cNvSpPr>
          <p:nvPr>
            <p:ph type="title"/>
          </p:nvPr>
        </p:nvSpPr>
        <p:spPr>
          <a:xfrm>
            <a:off x="329350" y="248250"/>
            <a:ext cx="3997500" cy="71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Opsætning af IoT sender</a:t>
            </a:r>
            <a:endParaRPr/>
          </a:p>
        </p:txBody>
      </p:sp>
      <p:sp>
        <p:nvSpPr>
          <p:cNvPr id="285" name="Google Shape;285;p41"/>
          <p:cNvSpPr txBox="1">
            <a:spLocks noGrp="1"/>
          </p:cNvSpPr>
          <p:nvPr>
            <p:ph type="body" idx="1"/>
          </p:nvPr>
        </p:nvSpPr>
        <p:spPr>
          <a:xfrm>
            <a:off x="862750" y="3519050"/>
            <a:ext cx="2502300" cy="1512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da" sz="1100">
                <a:solidFill>
                  <a:schemeClr val="dk1"/>
                </a:solidFill>
                <a:latin typeface="Roboto"/>
                <a:ea typeface="Roboto"/>
                <a:cs typeface="Roboto"/>
                <a:sym typeface="Roboto"/>
              </a:rPr>
              <a:t>Sender step 1: </a:t>
            </a:r>
            <a:endParaRPr sz="11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100">
                <a:solidFill>
                  <a:schemeClr val="dk1"/>
                </a:solidFill>
                <a:latin typeface="Roboto"/>
                <a:ea typeface="Roboto"/>
                <a:cs typeface="Roboto"/>
                <a:sym typeface="Roboto"/>
              </a:rPr>
              <a:t>Sæt en Micro:bit og en power bank i et IoT board</a:t>
            </a:r>
            <a:endParaRPr sz="1100">
              <a:solidFill>
                <a:schemeClr val="dk1"/>
              </a:solidFill>
              <a:latin typeface="Roboto"/>
              <a:ea typeface="Roboto"/>
              <a:cs typeface="Roboto"/>
              <a:sym typeface="Roboto"/>
            </a:endParaRPr>
          </a:p>
          <a:p>
            <a:pPr marL="0" lvl="0" indent="0" algn="l" rtl="0">
              <a:spcBef>
                <a:spcPts val="0"/>
              </a:spcBef>
              <a:spcAft>
                <a:spcPts val="0"/>
              </a:spcAft>
              <a:buNone/>
            </a:pPr>
            <a:endParaRPr sz="11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da" sz="1100">
                <a:solidFill>
                  <a:schemeClr val="dk1"/>
                </a:solidFill>
                <a:latin typeface="Roboto"/>
                <a:ea typeface="Roboto"/>
                <a:cs typeface="Roboto"/>
                <a:sym typeface="Roboto"/>
              </a:rPr>
              <a:t>(Den lille røde lampe - se billedet - skal være tændt for, at der er strøm til jeres board)</a:t>
            </a:r>
            <a:endParaRPr/>
          </a:p>
        </p:txBody>
      </p:sp>
      <p:sp>
        <p:nvSpPr>
          <p:cNvPr id="286" name="Google Shape;286;p41"/>
          <p:cNvSpPr txBox="1">
            <a:spLocks noGrp="1"/>
          </p:cNvSpPr>
          <p:nvPr>
            <p:ph type="body" idx="1"/>
          </p:nvPr>
        </p:nvSpPr>
        <p:spPr>
          <a:xfrm>
            <a:off x="4319600" y="3519050"/>
            <a:ext cx="2502300" cy="136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sz="1100">
                <a:solidFill>
                  <a:schemeClr val="dk1"/>
                </a:solidFill>
                <a:latin typeface="Roboto"/>
                <a:ea typeface="Roboto"/>
                <a:cs typeface="Roboto"/>
                <a:sym typeface="Roboto"/>
              </a:rPr>
              <a:t>Sender step 2: </a:t>
            </a:r>
            <a:endParaRPr sz="1100">
              <a:solidFill>
                <a:schemeClr val="dk1"/>
              </a:solidFill>
              <a:latin typeface="Roboto"/>
              <a:ea typeface="Roboto"/>
              <a:cs typeface="Roboto"/>
              <a:sym typeface="Roboto"/>
            </a:endParaRPr>
          </a:p>
          <a:p>
            <a:pPr marL="0" lvl="0" indent="0" algn="l" rtl="0">
              <a:spcBef>
                <a:spcPts val="0"/>
              </a:spcBef>
              <a:spcAft>
                <a:spcPts val="0"/>
              </a:spcAft>
              <a:buNone/>
            </a:pPr>
            <a:r>
              <a:rPr lang="da" sz="1100">
                <a:solidFill>
                  <a:schemeClr val="dk1"/>
                </a:solidFill>
                <a:latin typeface="Roboto"/>
                <a:ea typeface="Roboto"/>
                <a:cs typeface="Roboto"/>
                <a:sym typeface="Roboto"/>
              </a:rPr>
              <a:t>Sæt nu USB kablet i jeres Micro:bit</a:t>
            </a:r>
            <a:endParaRPr sz="1100">
              <a:solidFill>
                <a:schemeClr val="dk1"/>
              </a:solidFill>
              <a:latin typeface="Roboto"/>
              <a:ea typeface="Roboto"/>
              <a:cs typeface="Roboto"/>
              <a:sym typeface="Roboto"/>
            </a:endParaRPr>
          </a:p>
          <a:p>
            <a:pPr marL="0" lvl="0" indent="0" algn="l" rtl="0">
              <a:spcBef>
                <a:spcPts val="0"/>
              </a:spcBef>
              <a:spcAft>
                <a:spcPts val="0"/>
              </a:spcAft>
              <a:buNone/>
            </a:pPr>
            <a:endParaRPr sz="1100">
              <a:solidFill>
                <a:schemeClr val="dk1"/>
              </a:solidFill>
              <a:latin typeface="Roboto"/>
              <a:ea typeface="Roboto"/>
              <a:cs typeface="Roboto"/>
              <a:sym typeface="Roboto"/>
            </a:endParaRPr>
          </a:p>
          <a:p>
            <a:pPr marL="0" lvl="0" indent="0" algn="l" rtl="0">
              <a:spcBef>
                <a:spcPts val="0"/>
              </a:spcBef>
              <a:spcAft>
                <a:spcPts val="0"/>
              </a:spcAft>
              <a:buNone/>
            </a:pPr>
            <a:r>
              <a:rPr lang="da" sz="1100">
                <a:solidFill>
                  <a:schemeClr val="dk1"/>
                </a:solidFill>
                <a:latin typeface="Roboto"/>
                <a:ea typeface="Roboto"/>
                <a:cs typeface="Roboto"/>
                <a:sym typeface="Roboto"/>
              </a:rPr>
              <a:t>(USB kablet bruges både til sender og modtager, når I skal downloade programmerne til de to Micro:bits)</a:t>
            </a:r>
            <a:endParaRPr sz="1100">
              <a:solidFill>
                <a:schemeClr val="dk1"/>
              </a:solidFill>
              <a:latin typeface="Roboto"/>
              <a:ea typeface="Roboto"/>
              <a:cs typeface="Roboto"/>
              <a:sym typeface="Roboto"/>
            </a:endParaRPr>
          </a:p>
          <a:p>
            <a:pPr marL="0" lvl="0" indent="0" algn="l" rtl="0">
              <a:spcBef>
                <a:spcPts val="0"/>
              </a:spcBef>
              <a:spcAft>
                <a:spcPts val="0"/>
              </a:spcAft>
              <a:buNone/>
            </a:pPr>
            <a:endParaRPr sz="1100">
              <a:solidFill>
                <a:schemeClr val="dk1"/>
              </a:solidFill>
              <a:latin typeface="Roboto"/>
              <a:ea typeface="Roboto"/>
              <a:cs typeface="Roboto"/>
              <a:sym typeface="Roboto"/>
            </a:endParaRPr>
          </a:p>
        </p:txBody>
      </p:sp>
      <p:pic>
        <p:nvPicPr>
          <p:cNvPr id="287" name="Google Shape;287;p41"/>
          <p:cNvPicPr preferRelativeResize="0"/>
          <p:nvPr/>
        </p:nvPicPr>
        <p:blipFill>
          <a:blip r:embed="rId3">
            <a:alphaModFix/>
          </a:blip>
          <a:stretch>
            <a:fillRect/>
          </a:stretch>
        </p:blipFill>
        <p:spPr>
          <a:xfrm rot="-5400000">
            <a:off x="4522937" y="1069374"/>
            <a:ext cx="1939927" cy="2709001"/>
          </a:xfrm>
          <a:prstGeom prst="rect">
            <a:avLst/>
          </a:prstGeom>
          <a:noFill/>
          <a:ln>
            <a:noFill/>
          </a:ln>
        </p:spPr>
      </p:pic>
      <p:pic>
        <p:nvPicPr>
          <p:cNvPr id="288" name="Google Shape;288;p41"/>
          <p:cNvPicPr preferRelativeResize="0"/>
          <p:nvPr/>
        </p:nvPicPr>
        <p:blipFill>
          <a:blip r:embed="rId4">
            <a:alphaModFix/>
          </a:blip>
          <a:stretch>
            <a:fillRect/>
          </a:stretch>
        </p:blipFill>
        <p:spPr>
          <a:xfrm rot="-5400000">
            <a:off x="1242275" y="1218826"/>
            <a:ext cx="1894548" cy="24100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p:nvPr/>
        </p:nvSpPr>
        <p:spPr>
          <a:xfrm>
            <a:off x="6387700" y="3595250"/>
            <a:ext cx="2463000" cy="13467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2"/>
          <p:cNvSpPr/>
          <p:nvPr/>
        </p:nvSpPr>
        <p:spPr>
          <a:xfrm>
            <a:off x="3481400" y="3598150"/>
            <a:ext cx="2463000" cy="13467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2"/>
          <p:cNvSpPr/>
          <p:nvPr/>
        </p:nvSpPr>
        <p:spPr>
          <a:xfrm>
            <a:off x="270300" y="3595250"/>
            <a:ext cx="2463000" cy="13467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2"/>
          <p:cNvSpPr txBox="1">
            <a:spLocks noGrp="1"/>
          </p:cNvSpPr>
          <p:nvPr>
            <p:ph type="title"/>
          </p:nvPr>
        </p:nvSpPr>
        <p:spPr>
          <a:xfrm>
            <a:off x="329350" y="248250"/>
            <a:ext cx="3997500" cy="71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Opsætning af IoT modtager</a:t>
            </a:r>
            <a:endParaRPr/>
          </a:p>
        </p:txBody>
      </p:sp>
      <p:sp>
        <p:nvSpPr>
          <p:cNvPr id="297" name="Google Shape;297;p42"/>
          <p:cNvSpPr txBox="1">
            <a:spLocks noGrp="1"/>
          </p:cNvSpPr>
          <p:nvPr>
            <p:ph type="body" idx="1"/>
          </p:nvPr>
        </p:nvSpPr>
        <p:spPr>
          <a:xfrm>
            <a:off x="329350" y="3671450"/>
            <a:ext cx="2502300" cy="1233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da" sz="1100">
                <a:solidFill>
                  <a:schemeClr val="dk1"/>
                </a:solidFill>
                <a:latin typeface="Roboto"/>
                <a:ea typeface="Roboto"/>
                <a:cs typeface="Roboto"/>
                <a:sym typeface="Roboto"/>
              </a:rPr>
              <a:t>Modtager step 1: </a:t>
            </a:r>
            <a:endParaRPr sz="1100">
              <a:solidFill>
                <a:schemeClr val="dk1"/>
              </a:solidFill>
              <a:latin typeface="Roboto"/>
              <a:ea typeface="Roboto"/>
              <a:cs typeface="Roboto"/>
              <a:sym typeface="Roboto"/>
            </a:endParaRPr>
          </a:p>
          <a:p>
            <a:pPr marL="0" lvl="0" indent="0" algn="l" rtl="0">
              <a:spcBef>
                <a:spcPts val="0"/>
              </a:spcBef>
              <a:spcAft>
                <a:spcPts val="0"/>
              </a:spcAft>
              <a:buNone/>
            </a:pPr>
            <a:r>
              <a:rPr lang="da" sz="1100">
                <a:solidFill>
                  <a:schemeClr val="dk1"/>
                </a:solidFill>
                <a:latin typeface="Roboto"/>
                <a:ea typeface="Roboto"/>
                <a:cs typeface="Roboto"/>
                <a:sym typeface="Roboto"/>
              </a:rPr>
              <a:t>Sæt en Micro:bit i et IoT board. Sæt en powerbank i jeres IoT board</a:t>
            </a:r>
            <a:endParaRPr sz="1100">
              <a:solidFill>
                <a:schemeClr val="dk1"/>
              </a:solidFill>
              <a:latin typeface="Roboto"/>
              <a:ea typeface="Roboto"/>
              <a:cs typeface="Roboto"/>
              <a:sym typeface="Roboto"/>
            </a:endParaRPr>
          </a:p>
          <a:p>
            <a:pPr marL="0" lvl="0" indent="0" algn="l" rtl="0">
              <a:spcBef>
                <a:spcPts val="0"/>
              </a:spcBef>
              <a:spcAft>
                <a:spcPts val="0"/>
              </a:spcAft>
              <a:buNone/>
            </a:pPr>
            <a:endParaRPr sz="1100">
              <a:solidFill>
                <a:schemeClr val="dk1"/>
              </a:solidFill>
              <a:latin typeface="Roboto"/>
              <a:ea typeface="Roboto"/>
              <a:cs typeface="Roboto"/>
              <a:sym typeface="Roboto"/>
            </a:endParaRPr>
          </a:p>
          <a:p>
            <a:pPr marL="0" lvl="0" indent="0" algn="l" rtl="0">
              <a:spcBef>
                <a:spcPts val="0"/>
              </a:spcBef>
              <a:spcAft>
                <a:spcPts val="0"/>
              </a:spcAft>
              <a:buNone/>
            </a:pPr>
            <a:r>
              <a:rPr lang="da" sz="1100">
                <a:solidFill>
                  <a:schemeClr val="dk1"/>
                </a:solidFill>
                <a:latin typeface="Roboto"/>
                <a:ea typeface="Roboto"/>
                <a:cs typeface="Roboto"/>
                <a:sym typeface="Roboto"/>
              </a:rPr>
              <a:t>(Den lille røde lampe - se billedet - skal være tændt for, at der er strøm til jeres board)</a:t>
            </a:r>
            <a:endParaRPr sz="1100">
              <a:solidFill>
                <a:schemeClr val="dk1"/>
              </a:solidFill>
              <a:latin typeface="Roboto"/>
              <a:ea typeface="Roboto"/>
              <a:cs typeface="Roboto"/>
              <a:sym typeface="Roboto"/>
            </a:endParaRPr>
          </a:p>
        </p:txBody>
      </p:sp>
      <p:sp>
        <p:nvSpPr>
          <p:cNvPr id="298" name="Google Shape;298;p42"/>
          <p:cNvSpPr txBox="1">
            <a:spLocks noGrp="1"/>
          </p:cNvSpPr>
          <p:nvPr>
            <p:ph type="body" idx="1"/>
          </p:nvPr>
        </p:nvSpPr>
        <p:spPr>
          <a:xfrm>
            <a:off x="3481400" y="3595250"/>
            <a:ext cx="2502300" cy="1714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da" sz="1100">
                <a:solidFill>
                  <a:schemeClr val="dk1"/>
                </a:solidFill>
                <a:latin typeface="Roboto"/>
                <a:ea typeface="Roboto"/>
                <a:cs typeface="Roboto"/>
                <a:sym typeface="Roboto"/>
              </a:rPr>
              <a:t>Modtager step 2: </a:t>
            </a:r>
            <a:endParaRPr sz="1100">
              <a:solidFill>
                <a:schemeClr val="dk1"/>
              </a:solidFill>
              <a:latin typeface="Roboto"/>
              <a:ea typeface="Roboto"/>
              <a:cs typeface="Roboto"/>
              <a:sym typeface="Roboto"/>
            </a:endParaRPr>
          </a:p>
          <a:p>
            <a:pPr marL="0" lvl="0" indent="0" algn="l" rtl="0">
              <a:spcBef>
                <a:spcPts val="0"/>
              </a:spcBef>
              <a:spcAft>
                <a:spcPts val="0"/>
              </a:spcAft>
              <a:buNone/>
            </a:pPr>
            <a:r>
              <a:rPr lang="da" sz="1100">
                <a:solidFill>
                  <a:schemeClr val="dk1"/>
                </a:solidFill>
                <a:latin typeface="Roboto"/>
                <a:ea typeface="Roboto"/>
                <a:cs typeface="Roboto"/>
                <a:sym typeface="Roboto"/>
              </a:rPr>
              <a:t>Sæt relæet i port 1 på jeres IoT board. </a:t>
            </a:r>
            <a:endParaRPr sz="1100">
              <a:solidFill>
                <a:schemeClr val="dk1"/>
              </a:solidFill>
              <a:latin typeface="Roboto"/>
              <a:ea typeface="Roboto"/>
              <a:cs typeface="Roboto"/>
              <a:sym typeface="Roboto"/>
            </a:endParaRPr>
          </a:p>
          <a:p>
            <a:pPr marL="0" lvl="0" indent="0" algn="l" rtl="0">
              <a:spcBef>
                <a:spcPts val="0"/>
              </a:spcBef>
              <a:spcAft>
                <a:spcPts val="0"/>
              </a:spcAft>
              <a:buNone/>
            </a:pPr>
            <a:endParaRPr sz="1100">
              <a:solidFill>
                <a:schemeClr val="dk1"/>
              </a:solidFill>
              <a:latin typeface="Roboto"/>
              <a:ea typeface="Roboto"/>
              <a:cs typeface="Roboto"/>
              <a:sym typeface="Roboto"/>
            </a:endParaRPr>
          </a:p>
          <a:p>
            <a:pPr marL="0" lvl="0" indent="0" algn="l" rtl="0">
              <a:spcBef>
                <a:spcPts val="0"/>
              </a:spcBef>
              <a:spcAft>
                <a:spcPts val="0"/>
              </a:spcAft>
              <a:buNone/>
            </a:pPr>
            <a:r>
              <a:rPr lang="da" sz="1100">
                <a:solidFill>
                  <a:schemeClr val="dk1"/>
                </a:solidFill>
                <a:latin typeface="Roboto"/>
                <a:ea typeface="Roboto"/>
                <a:cs typeface="Roboto"/>
                <a:sym typeface="Roboto"/>
              </a:rPr>
              <a:t>(VIGTIGT! Stikket skal vende rigtigt, så den sorte og røde ledning sidder på den sorte og røde farve på boardet).</a:t>
            </a:r>
            <a:endParaRPr sz="1100">
              <a:solidFill>
                <a:schemeClr val="dk1"/>
              </a:solidFill>
              <a:latin typeface="Roboto"/>
              <a:ea typeface="Roboto"/>
              <a:cs typeface="Roboto"/>
              <a:sym typeface="Roboto"/>
            </a:endParaRPr>
          </a:p>
          <a:p>
            <a:pPr marL="0" lvl="0" indent="0" algn="l" rtl="0">
              <a:spcBef>
                <a:spcPts val="0"/>
              </a:spcBef>
              <a:spcAft>
                <a:spcPts val="0"/>
              </a:spcAft>
              <a:buNone/>
            </a:pPr>
            <a:endParaRPr sz="1100">
              <a:solidFill>
                <a:schemeClr val="dk1"/>
              </a:solidFill>
              <a:latin typeface="Roboto"/>
              <a:ea typeface="Roboto"/>
              <a:cs typeface="Roboto"/>
              <a:sym typeface="Roboto"/>
            </a:endParaRPr>
          </a:p>
          <a:p>
            <a:pPr marL="0" lvl="0" indent="0" algn="l" rtl="0">
              <a:spcBef>
                <a:spcPts val="0"/>
              </a:spcBef>
              <a:spcAft>
                <a:spcPts val="0"/>
              </a:spcAft>
              <a:buNone/>
            </a:pPr>
            <a:endParaRPr sz="1100">
              <a:solidFill>
                <a:schemeClr val="dk1"/>
              </a:solidFill>
              <a:latin typeface="Roboto"/>
              <a:ea typeface="Roboto"/>
              <a:cs typeface="Roboto"/>
              <a:sym typeface="Roboto"/>
            </a:endParaRPr>
          </a:p>
        </p:txBody>
      </p:sp>
      <p:sp>
        <p:nvSpPr>
          <p:cNvPr id="299" name="Google Shape;299;p42"/>
          <p:cNvSpPr txBox="1"/>
          <p:nvPr/>
        </p:nvSpPr>
        <p:spPr>
          <a:xfrm>
            <a:off x="6387700" y="3557100"/>
            <a:ext cx="2388300" cy="140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1000">
                <a:solidFill>
                  <a:schemeClr val="dk1"/>
                </a:solidFill>
                <a:latin typeface="Roboto"/>
                <a:ea typeface="Roboto"/>
                <a:cs typeface="Roboto"/>
                <a:sym typeface="Roboto"/>
              </a:rPr>
              <a:t>Modtager step 3: </a:t>
            </a:r>
            <a:endParaRPr sz="10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da" sz="1000">
                <a:solidFill>
                  <a:schemeClr val="dk1"/>
                </a:solidFill>
                <a:latin typeface="Roboto"/>
                <a:ea typeface="Roboto"/>
                <a:cs typeface="Roboto"/>
                <a:sym typeface="Roboto"/>
              </a:rPr>
              <a:t>Den færdige modtager skal se sådan ud</a:t>
            </a:r>
            <a:endParaRPr sz="10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0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da" sz="1000">
                <a:solidFill>
                  <a:schemeClr val="dk1"/>
                </a:solidFill>
                <a:latin typeface="Roboto"/>
                <a:ea typeface="Roboto"/>
                <a:cs typeface="Roboto"/>
                <a:sym typeface="Roboto"/>
              </a:rPr>
              <a:t>(Jeres apparat kan nu sættes i relæets stik, mens relæets stik sættes i en stikkontakt)</a:t>
            </a:r>
            <a:endParaRPr sz="1000">
              <a:latin typeface="Roboto"/>
              <a:ea typeface="Roboto"/>
              <a:cs typeface="Roboto"/>
              <a:sym typeface="Roboto"/>
            </a:endParaRPr>
          </a:p>
        </p:txBody>
      </p:sp>
      <p:pic>
        <p:nvPicPr>
          <p:cNvPr id="300" name="Google Shape;300;p42"/>
          <p:cNvPicPr preferRelativeResize="0"/>
          <p:nvPr/>
        </p:nvPicPr>
        <p:blipFill>
          <a:blip r:embed="rId3">
            <a:alphaModFix/>
          </a:blip>
          <a:stretch>
            <a:fillRect/>
          </a:stretch>
        </p:blipFill>
        <p:spPr>
          <a:xfrm rot="-5400000">
            <a:off x="466325" y="1058188"/>
            <a:ext cx="2070950" cy="2439925"/>
          </a:xfrm>
          <a:prstGeom prst="rect">
            <a:avLst/>
          </a:prstGeom>
          <a:noFill/>
          <a:ln>
            <a:noFill/>
          </a:ln>
        </p:spPr>
      </p:pic>
      <p:pic>
        <p:nvPicPr>
          <p:cNvPr id="301" name="Google Shape;301;p42"/>
          <p:cNvPicPr preferRelativeResize="0"/>
          <p:nvPr/>
        </p:nvPicPr>
        <p:blipFill rotWithShape="1">
          <a:blip r:embed="rId4">
            <a:alphaModFix/>
          </a:blip>
          <a:srcRect t="13701" b="6221"/>
          <a:stretch/>
        </p:blipFill>
        <p:spPr>
          <a:xfrm>
            <a:off x="3765775" y="1271875"/>
            <a:ext cx="1933575" cy="2057400"/>
          </a:xfrm>
          <a:prstGeom prst="rect">
            <a:avLst/>
          </a:prstGeom>
          <a:noFill/>
          <a:ln>
            <a:noFill/>
          </a:ln>
        </p:spPr>
      </p:pic>
      <p:pic>
        <p:nvPicPr>
          <p:cNvPr id="302" name="Google Shape;302;p42"/>
          <p:cNvPicPr preferRelativeResize="0"/>
          <p:nvPr/>
        </p:nvPicPr>
        <p:blipFill rotWithShape="1">
          <a:blip r:embed="rId5">
            <a:alphaModFix/>
          </a:blip>
          <a:srcRect t="12828" b="21042"/>
          <a:stretch/>
        </p:blipFill>
        <p:spPr>
          <a:xfrm>
            <a:off x="6412300" y="1271875"/>
            <a:ext cx="2339119" cy="2057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a:spLocks noGrp="1"/>
          </p:cNvSpPr>
          <p:nvPr>
            <p:ph type="ctrTitle"/>
          </p:nvPr>
        </p:nvSpPr>
        <p:spPr>
          <a:xfrm>
            <a:off x="311700" y="1957350"/>
            <a:ext cx="8520600" cy="1228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Programmering og afprøvning - Internet of Things</a:t>
            </a:r>
            <a:endParaRPr/>
          </a:p>
          <a:p>
            <a:pPr marL="0" lvl="0" indent="0" algn="ctr" rtl="0">
              <a:spcBef>
                <a:spcPts val="0"/>
              </a:spcBef>
              <a:spcAft>
                <a:spcPts val="0"/>
              </a:spcAft>
              <a:buNone/>
            </a:pPr>
            <a:r>
              <a:rPr lang="da" sz="1800"/>
              <a:t>opgave 1a</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body" idx="1"/>
          </p:nvPr>
        </p:nvSpPr>
        <p:spPr>
          <a:xfrm>
            <a:off x="702526" y="2137200"/>
            <a:ext cx="3749700" cy="10956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r>
              <a:rPr lang="da" sz="1500">
                <a:latin typeface="Economica"/>
                <a:ea typeface="Economica"/>
                <a:cs typeface="Economica"/>
                <a:sym typeface="Economica"/>
              </a:rPr>
              <a:t>Have viden om, hvordan dataflowet i et “Internet of Things” system virker</a:t>
            </a:r>
            <a:endParaRPr sz="1500">
              <a:latin typeface="Economica"/>
              <a:ea typeface="Economica"/>
              <a:cs typeface="Economica"/>
              <a:sym typeface="Economica"/>
            </a:endParaRPr>
          </a:p>
        </p:txBody>
      </p:sp>
      <p:sp>
        <p:nvSpPr>
          <p:cNvPr id="160" name="Google Shape;160;p26"/>
          <p:cNvSpPr txBox="1">
            <a:spLocks noGrp="1"/>
          </p:cNvSpPr>
          <p:nvPr>
            <p:ph type="body" idx="2"/>
          </p:nvPr>
        </p:nvSpPr>
        <p:spPr>
          <a:xfrm>
            <a:off x="5127101" y="2137200"/>
            <a:ext cx="3749700" cy="10956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r>
              <a:rPr lang="da" sz="1500">
                <a:latin typeface="Economica"/>
                <a:ea typeface="Economica"/>
                <a:cs typeface="Economica"/>
                <a:sym typeface="Economica"/>
              </a:rPr>
              <a:t>Reflektere over, hvad hacking er og have viden om forskellige typer af hackere</a:t>
            </a:r>
            <a:endParaRPr sz="1500">
              <a:latin typeface="Economica"/>
              <a:ea typeface="Economica"/>
              <a:cs typeface="Economica"/>
              <a:sym typeface="Economica"/>
            </a:endParaRPr>
          </a:p>
        </p:txBody>
      </p:sp>
      <p:sp>
        <p:nvSpPr>
          <p:cNvPr id="161" name="Google Shape;161;p26"/>
          <p:cNvSpPr txBox="1">
            <a:spLocks noGrp="1"/>
          </p:cNvSpPr>
          <p:nvPr>
            <p:ph type="body" idx="3"/>
          </p:nvPr>
        </p:nvSpPr>
        <p:spPr>
          <a:xfrm>
            <a:off x="702526" y="3363200"/>
            <a:ext cx="3749700" cy="10956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r>
              <a:rPr lang="da" sz="1500">
                <a:latin typeface="Economica"/>
                <a:ea typeface="Economica"/>
                <a:cs typeface="Economica"/>
                <a:sym typeface="Economica"/>
              </a:rPr>
              <a:t>Reflektere over, hvilken betydning “Internet of Things” har for den enkelte og samfundet</a:t>
            </a:r>
            <a:endParaRPr sz="1500">
              <a:latin typeface="Economica"/>
              <a:ea typeface="Economica"/>
              <a:cs typeface="Economica"/>
              <a:sym typeface="Economica"/>
            </a:endParaRPr>
          </a:p>
        </p:txBody>
      </p:sp>
      <p:sp>
        <p:nvSpPr>
          <p:cNvPr id="162" name="Google Shape;162;p26"/>
          <p:cNvSpPr txBox="1">
            <a:spLocks noGrp="1"/>
          </p:cNvSpPr>
          <p:nvPr>
            <p:ph type="body" idx="4"/>
          </p:nvPr>
        </p:nvSpPr>
        <p:spPr>
          <a:xfrm>
            <a:off x="5127101" y="3363200"/>
            <a:ext cx="3749700" cy="1095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sz="1500">
                <a:latin typeface="Economica"/>
                <a:ea typeface="Economica"/>
                <a:cs typeface="Economica"/>
                <a:sym typeface="Economica"/>
              </a:rPr>
              <a:t>Reflektere over de </a:t>
            </a:r>
            <a:r>
              <a:rPr lang="da" sz="1500">
                <a:solidFill>
                  <a:schemeClr val="lt1"/>
                </a:solidFill>
                <a:latin typeface="Economica"/>
                <a:ea typeface="Economica"/>
                <a:cs typeface="Economica"/>
                <a:sym typeface="Economica"/>
              </a:rPr>
              <a:t>samfundsmæssige implikationer ved hacking af IoT systemer</a:t>
            </a:r>
            <a:endParaRPr sz="1500">
              <a:solidFill>
                <a:schemeClr val="lt1"/>
              </a:solidFill>
              <a:latin typeface="Economica"/>
              <a:ea typeface="Economica"/>
              <a:cs typeface="Economica"/>
              <a:sym typeface="Economica"/>
            </a:endParaRPr>
          </a:p>
          <a:p>
            <a:pPr marL="0" lvl="0" indent="0" algn="l" rtl="0">
              <a:spcBef>
                <a:spcPts val="1600"/>
              </a:spcBef>
              <a:spcAft>
                <a:spcPts val="1600"/>
              </a:spcAft>
              <a:buNone/>
            </a:pPr>
            <a:endParaRPr sz="1500">
              <a:latin typeface="Economica"/>
              <a:ea typeface="Economica"/>
              <a:cs typeface="Economica"/>
              <a:sym typeface="Economica"/>
            </a:endParaRPr>
          </a:p>
        </p:txBody>
      </p:sp>
      <p:sp>
        <p:nvSpPr>
          <p:cNvPr id="163" name="Google Shape;163;p26"/>
          <p:cNvSpPr/>
          <p:nvPr/>
        </p:nvSpPr>
        <p:spPr>
          <a:xfrm>
            <a:off x="4593598" y="3151425"/>
            <a:ext cx="762000" cy="762000"/>
          </a:xfrm>
          <a:prstGeom prst="ellipse">
            <a:avLst/>
          </a:prstGeom>
          <a:solidFill>
            <a:srgbClr val="B9F6CA">
              <a:alpha val="2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p:nvPr/>
        </p:nvSpPr>
        <p:spPr>
          <a:xfrm>
            <a:off x="183555" y="3151425"/>
            <a:ext cx="762000" cy="762000"/>
          </a:xfrm>
          <a:prstGeom prst="ellipse">
            <a:avLst/>
          </a:prstGeom>
          <a:solidFill>
            <a:srgbClr val="B9F6CA">
              <a:alpha val="2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p:nvPr/>
        </p:nvSpPr>
        <p:spPr>
          <a:xfrm>
            <a:off x="4593598" y="1919889"/>
            <a:ext cx="762000" cy="762000"/>
          </a:xfrm>
          <a:prstGeom prst="ellipse">
            <a:avLst/>
          </a:prstGeom>
          <a:solidFill>
            <a:srgbClr val="B9F6CA">
              <a:alpha val="2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txBox="1">
            <a:spLocks noGrp="1"/>
          </p:cNvSpPr>
          <p:nvPr>
            <p:ph type="title"/>
          </p:nvPr>
        </p:nvSpPr>
        <p:spPr>
          <a:xfrm>
            <a:off x="660850" y="903500"/>
            <a:ext cx="6842400" cy="575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a">
                <a:solidFill>
                  <a:schemeClr val="dk1"/>
                </a:solidFill>
              </a:rPr>
              <a:t>Læringsmål</a:t>
            </a:r>
            <a:endParaRPr>
              <a:solidFill>
                <a:schemeClr val="dk1"/>
              </a:solidFill>
            </a:endParaRPr>
          </a:p>
        </p:txBody>
      </p:sp>
      <p:sp>
        <p:nvSpPr>
          <p:cNvPr id="167" name="Google Shape;167;p26"/>
          <p:cNvSpPr/>
          <p:nvPr/>
        </p:nvSpPr>
        <p:spPr>
          <a:xfrm>
            <a:off x="183555" y="1919889"/>
            <a:ext cx="762000" cy="762000"/>
          </a:xfrm>
          <a:prstGeom prst="ellipse">
            <a:avLst/>
          </a:prstGeom>
          <a:solidFill>
            <a:srgbClr val="B9F6CA">
              <a:alpha val="2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txBox="1"/>
          <p:nvPr/>
        </p:nvSpPr>
        <p:spPr>
          <a:xfrm>
            <a:off x="5239900" y="4242625"/>
            <a:ext cx="3524100" cy="68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1500">
                <a:solidFill>
                  <a:schemeClr val="lt1"/>
                </a:solidFill>
                <a:latin typeface="Economica"/>
                <a:ea typeface="Economica"/>
                <a:cs typeface="Economica"/>
                <a:sym typeface="Economica"/>
              </a:rPr>
              <a:t>At kunne forstå og anvende en simpel kryptering til at beskytte et IoT system mod hacking</a:t>
            </a:r>
            <a:endParaRPr sz="1500">
              <a:solidFill>
                <a:schemeClr val="lt1"/>
              </a:solidFill>
              <a:latin typeface="Economica"/>
              <a:ea typeface="Economica"/>
              <a:cs typeface="Economica"/>
              <a:sym typeface="Economica"/>
            </a:endParaRPr>
          </a:p>
        </p:txBody>
      </p:sp>
      <p:sp>
        <p:nvSpPr>
          <p:cNvPr id="169" name="Google Shape;169;p26"/>
          <p:cNvSpPr/>
          <p:nvPr/>
        </p:nvSpPr>
        <p:spPr>
          <a:xfrm>
            <a:off x="4627823" y="4218100"/>
            <a:ext cx="762000" cy="762000"/>
          </a:xfrm>
          <a:prstGeom prst="ellipse">
            <a:avLst/>
          </a:prstGeom>
          <a:solidFill>
            <a:srgbClr val="B9F6CA">
              <a:alpha val="2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26"/>
          <p:cNvSpPr txBox="1"/>
          <p:nvPr/>
        </p:nvSpPr>
        <p:spPr>
          <a:xfrm>
            <a:off x="4842475" y="4399000"/>
            <a:ext cx="18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a:solidFill>
                  <a:srgbClr val="B9F6CA"/>
                </a:solidFill>
                <a:latin typeface="Open Sans"/>
                <a:ea typeface="Open Sans"/>
                <a:cs typeface="Open Sans"/>
                <a:sym typeface="Open Sans"/>
              </a:rPr>
              <a:t>5</a:t>
            </a:r>
            <a:endParaRPr>
              <a:solidFill>
                <a:srgbClr val="B9F6CA"/>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4"/>
          <p:cNvSpPr/>
          <p:nvPr/>
        </p:nvSpPr>
        <p:spPr>
          <a:xfrm>
            <a:off x="4674025" y="1244375"/>
            <a:ext cx="4018800" cy="35292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4"/>
          <p:cNvSpPr/>
          <p:nvPr/>
        </p:nvSpPr>
        <p:spPr>
          <a:xfrm>
            <a:off x="215525" y="1244375"/>
            <a:ext cx="3841800" cy="35292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4"/>
          <p:cNvSpPr/>
          <p:nvPr/>
        </p:nvSpPr>
        <p:spPr>
          <a:xfrm>
            <a:off x="4923500" y="264500"/>
            <a:ext cx="1997400" cy="7884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IoT-programmering</a:t>
            </a:r>
            <a:endParaRPr/>
          </a:p>
        </p:txBody>
      </p:sp>
      <p:sp>
        <p:nvSpPr>
          <p:cNvPr id="316" name="Google Shape;316;p44"/>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b="1">
                <a:latin typeface="Economica"/>
                <a:ea typeface="Economica"/>
                <a:cs typeface="Economica"/>
                <a:sym typeface="Economica"/>
              </a:rPr>
              <a:t>Modtager-program</a:t>
            </a:r>
            <a:endParaRPr b="1">
              <a:latin typeface="Economica"/>
              <a:ea typeface="Economica"/>
              <a:cs typeface="Economica"/>
              <a:sym typeface="Economica"/>
            </a:endParaRPr>
          </a:p>
          <a:p>
            <a:pPr marL="0" lvl="0" indent="0" algn="l" rtl="0">
              <a:spcBef>
                <a:spcPts val="1200"/>
              </a:spcBef>
              <a:spcAft>
                <a:spcPts val="1200"/>
              </a:spcAft>
              <a:buNone/>
            </a:pPr>
            <a:endParaRPr/>
          </a:p>
        </p:txBody>
      </p:sp>
      <p:sp>
        <p:nvSpPr>
          <p:cNvPr id="317" name="Google Shape;317;p44"/>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b="1">
                <a:latin typeface="Economica"/>
                <a:ea typeface="Economica"/>
                <a:cs typeface="Economica"/>
                <a:sym typeface="Economica"/>
              </a:rPr>
              <a:t>Sender-program</a:t>
            </a:r>
            <a:endParaRPr b="1">
              <a:latin typeface="Economica"/>
              <a:ea typeface="Economica"/>
              <a:cs typeface="Economica"/>
              <a:sym typeface="Economica"/>
            </a:endParaRPr>
          </a:p>
        </p:txBody>
      </p:sp>
      <p:sp>
        <p:nvSpPr>
          <p:cNvPr id="318" name="Google Shape;318;p44"/>
          <p:cNvSpPr txBox="1"/>
          <p:nvPr/>
        </p:nvSpPr>
        <p:spPr>
          <a:xfrm>
            <a:off x="4902300" y="253900"/>
            <a:ext cx="2036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a:latin typeface="Economica"/>
                <a:ea typeface="Economica"/>
                <a:cs typeface="Economica"/>
                <a:sym typeface="Economica"/>
              </a:rPr>
              <a:t>Bruger:</a:t>
            </a:r>
            <a:endParaRPr>
              <a:latin typeface="Economica"/>
              <a:ea typeface="Economica"/>
              <a:cs typeface="Economica"/>
              <a:sym typeface="Economica"/>
            </a:endParaRPr>
          </a:p>
          <a:p>
            <a:pPr marL="0" lvl="0" indent="0" algn="l" rtl="0">
              <a:spcBef>
                <a:spcPts val="0"/>
              </a:spcBef>
              <a:spcAft>
                <a:spcPts val="0"/>
              </a:spcAft>
              <a:buNone/>
            </a:pPr>
            <a:r>
              <a:rPr lang="da">
                <a:latin typeface="Economica"/>
                <a:ea typeface="Economica"/>
                <a:cs typeface="Economica"/>
                <a:sym typeface="Economica"/>
              </a:rPr>
              <a:t>Kode:</a:t>
            </a:r>
            <a:endParaRPr>
              <a:latin typeface="Economica"/>
              <a:ea typeface="Economica"/>
              <a:cs typeface="Economica"/>
              <a:sym typeface="Economica"/>
            </a:endParaRPr>
          </a:p>
          <a:p>
            <a:pPr marL="0" lvl="0" indent="0" algn="l" rtl="0">
              <a:spcBef>
                <a:spcPts val="0"/>
              </a:spcBef>
              <a:spcAft>
                <a:spcPts val="0"/>
              </a:spcAft>
              <a:buNone/>
            </a:pPr>
            <a:r>
              <a:rPr lang="da">
                <a:latin typeface="Economica"/>
                <a:ea typeface="Economica"/>
                <a:cs typeface="Economica"/>
                <a:sym typeface="Economica"/>
              </a:rPr>
              <a:t>Skole id:</a:t>
            </a:r>
            <a:endParaRPr>
              <a:latin typeface="Economica"/>
              <a:ea typeface="Economica"/>
              <a:cs typeface="Economica"/>
              <a:sym typeface="Economica"/>
            </a:endParaRPr>
          </a:p>
        </p:txBody>
      </p:sp>
      <p:pic>
        <p:nvPicPr>
          <p:cNvPr id="319" name="Google Shape;319;p44"/>
          <p:cNvPicPr preferRelativeResize="0"/>
          <p:nvPr/>
        </p:nvPicPr>
        <p:blipFill>
          <a:blip r:embed="rId3">
            <a:alphaModFix/>
          </a:blip>
          <a:stretch>
            <a:fillRect/>
          </a:stretch>
        </p:blipFill>
        <p:spPr>
          <a:xfrm>
            <a:off x="6514300" y="232700"/>
            <a:ext cx="2061751" cy="328775"/>
          </a:xfrm>
          <a:prstGeom prst="rect">
            <a:avLst/>
          </a:prstGeom>
          <a:noFill/>
          <a:ln>
            <a:noFill/>
          </a:ln>
        </p:spPr>
      </p:pic>
      <p:pic>
        <p:nvPicPr>
          <p:cNvPr id="320" name="Google Shape;320;p44"/>
          <p:cNvPicPr preferRelativeResize="0"/>
          <p:nvPr/>
        </p:nvPicPr>
        <p:blipFill>
          <a:blip r:embed="rId4">
            <a:alphaModFix/>
          </a:blip>
          <a:stretch>
            <a:fillRect/>
          </a:stretch>
        </p:blipFill>
        <p:spPr>
          <a:xfrm>
            <a:off x="283900" y="1701500"/>
            <a:ext cx="3569699" cy="2877725"/>
          </a:xfrm>
          <a:prstGeom prst="rect">
            <a:avLst/>
          </a:prstGeom>
          <a:noFill/>
          <a:ln>
            <a:noFill/>
          </a:ln>
        </p:spPr>
      </p:pic>
      <p:pic>
        <p:nvPicPr>
          <p:cNvPr id="321" name="Google Shape;321;p44"/>
          <p:cNvPicPr preferRelativeResize="0"/>
          <p:nvPr/>
        </p:nvPicPr>
        <p:blipFill>
          <a:blip r:embed="rId5">
            <a:alphaModFix/>
          </a:blip>
          <a:stretch>
            <a:fillRect/>
          </a:stretch>
        </p:blipFill>
        <p:spPr>
          <a:xfrm>
            <a:off x="4787788" y="1701503"/>
            <a:ext cx="3791275" cy="279144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5"/>
          <p:cNvSpPr txBox="1">
            <a:spLocks noGrp="1"/>
          </p:cNvSpPr>
          <p:nvPr>
            <p:ph type="ctrTitle"/>
          </p:nvPr>
        </p:nvSpPr>
        <p:spPr>
          <a:xfrm>
            <a:off x="311700" y="1957350"/>
            <a:ext cx="8520600" cy="1228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Dataindsamling - Internet of Things</a:t>
            </a:r>
            <a:endParaRPr/>
          </a:p>
          <a:p>
            <a:pPr marL="0" lvl="0" indent="0" algn="ctr" rtl="0">
              <a:spcBef>
                <a:spcPts val="0"/>
              </a:spcBef>
              <a:spcAft>
                <a:spcPts val="0"/>
              </a:spcAft>
              <a:buNone/>
            </a:pPr>
            <a:r>
              <a:rPr lang="da" sz="1800"/>
              <a:t>opgave 1b</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6"/>
          <p:cNvSpPr/>
          <p:nvPr/>
        </p:nvSpPr>
        <p:spPr>
          <a:xfrm>
            <a:off x="215525" y="297350"/>
            <a:ext cx="8551800" cy="46821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2" name="Google Shape;332;p46"/>
          <p:cNvPicPr preferRelativeResize="0"/>
          <p:nvPr/>
        </p:nvPicPr>
        <p:blipFill rotWithShape="1">
          <a:blip r:embed="rId3">
            <a:alphaModFix/>
          </a:blip>
          <a:srcRect t="524" b="514"/>
          <a:stretch/>
        </p:blipFill>
        <p:spPr>
          <a:xfrm>
            <a:off x="3755375" y="655525"/>
            <a:ext cx="4703975" cy="4204224"/>
          </a:xfrm>
          <a:prstGeom prst="rect">
            <a:avLst/>
          </a:prstGeom>
          <a:noFill/>
          <a:ln>
            <a:noFill/>
          </a:ln>
        </p:spPr>
      </p:pic>
      <p:sp>
        <p:nvSpPr>
          <p:cNvPr id="333" name="Google Shape;333;p46"/>
          <p:cNvSpPr txBox="1">
            <a:spLocks noGrp="1"/>
          </p:cNvSpPr>
          <p:nvPr>
            <p:ph type="title"/>
          </p:nvPr>
        </p:nvSpPr>
        <p:spPr>
          <a:xfrm>
            <a:off x="321825" y="694100"/>
            <a:ext cx="2651400" cy="178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a:t>Dataindsamling - Internet of Things</a:t>
            </a:r>
            <a:endParaRPr/>
          </a:p>
        </p:txBody>
      </p:sp>
      <p:sp>
        <p:nvSpPr>
          <p:cNvPr id="334" name="Google Shape;334;p46"/>
          <p:cNvSpPr txBox="1">
            <a:spLocks noGrp="1"/>
          </p:cNvSpPr>
          <p:nvPr>
            <p:ph type="body" idx="1"/>
          </p:nvPr>
        </p:nvSpPr>
        <p:spPr>
          <a:xfrm>
            <a:off x="321825" y="2506879"/>
            <a:ext cx="2651400" cy="1937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688"/>
              <a:buNone/>
            </a:pPr>
            <a:r>
              <a:rPr lang="da" sz="1175">
                <a:latin typeface="Economica"/>
                <a:ea typeface="Economica"/>
                <a:cs typeface="Economica"/>
                <a:sym typeface="Economica"/>
              </a:rPr>
              <a:t>Alle grupper sender på kanalen, “lamp”</a:t>
            </a:r>
            <a:endParaRPr sz="1175">
              <a:latin typeface="Economica"/>
              <a:ea typeface="Economica"/>
              <a:cs typeface="Economica"/>
              <a:sym typeface="Economica"/>
            </a:endParaRPr>
          </a:p>
          <a:p>
            <a:pPr marL="0" lvl="0" indent="0" algn="l" rtl="0">
              <a:lnSpc>
                <a:spcPct val="95000"/>
              </a:lnSpc>
              <a:spcBef>
                <a:spcPts val="1600"/>
              </a:spcBef>
              <a:spcAft>
                <a:spcPts val="0"/>
              </a:spcAft>
              <a:buSzPts val="688"/>
              <a:buNone/>
            </a:pPr>
            <a:r>
              <a:rPr lang="da" sz="1175">
                <a:latin typeface="Economica"/>
                <a:ea typeface="Economica"/>
                <a:cs typeface="Economica"/>
                <a:sym typeface="Economica"/>
              </a:rPr>
              <a:t>Søjlerne viser, hvor mange beskeder der er sendt til hver kanal</a:t>
            </a:r>
            <a:endParaRPr sz="1175">
              <a:latin typeface="Economica"/>
              <a:ea typeface="Economica"/>
              <a:cs typeface="Economica"/>
              <a:sym typeface="Economica"/>
            </a:endParaRPr>
          </a:p>
          <a:p>
            <a:pPr marL="0" lvl="0" indent="0" algn="l" rtl="0">
              <a:lnSpc>
                <a:spcPct val="95000"/>
              </a:lnSpc>
              <a:spcBef>
                <a:spcPts val="1600"/>
              </a:spcBef>
              <a:spcAft>
                <a:spcPts val="0"/>
              </a:spcAft>
              <a:buSzPts val="688"/>
              <a:buNone/>
            </a:pPr>
            <a:r>
              <a:rPr lang="da" sz="1175">
                <a:latin typeface="Economica"/>
                <a:ea typeface="Economica"/>
                <a:cs typeface="Economica"/>
                <a:sym typeface="Economica"/>
              </a:rPr>
              <a:t>Der sendes en besked hver gang grupperne tænder eller slukker deres IoT apparat</a:t>
            </a:r>
            <a:endParaRPr sz="1175">
              <a:latin typeface="Economica"/>
              <a:ea typeface="Economica"/>
              <a:cs typeface="Economica"/>
              <a:sym typeface="Economica"/>
            </a:endParaRPr>
          </a:p>
          <a:p>
            <a:pPr marL="0" lvl="0" indent="0" algn="l" rtl="0">
              <a:lnSpc>
                <a:spcPct val="95000"/>
              </a:lnSpc>
              <a:spcBef>
                <a:spcPts val="1600"/>
              </a:spcBef>
              <a:spcAft>
                <a:spcPts val="0"/>
              </a:spcAft>
              <a:buSzPts val="688"/>
              <a:buNone/>
            </a:pPr>
            <a:r>
              <a:rPr lang="da" sz="1175">
                <a:latin typeface="Economica"/>
                <a:ea typeface="Economica"/>
                <a:cs typeface="Economica"/>
                <a:sym typeface="Economica"/>
              </a:rPr>
              <a:t>Klik på en kanal og se hver enkelt besked, der sendes. Tænd = On og Sluk = Off</a:t>
            </a:r>
            <a:endParaRPr sz="1175">
              <a:latin typeface="Economica"/>
              <a:ea typeface="Economica"/>
              <a:cs typeface="Economica"/>
              <a:sym typeface="Economica"/>
            </a:endParaRPr>
          </a:p>
          <a:p>
            <a:pPr marL="0" lvl="0" indent="0" algn="l" rtl="0">
              <a:lnSpc>
                <a:spcPct val="95000"/>
              </a:lnSpc>
              <a:spcBef>
                <a:spcPts val="1600"/>
              </a:spcBef>
              <a:spcAft>
                <a:spcPts val="1600"/>
              </a:spcAft>
              <a:buSzPts val="688"/>
              <a:buNone/>
            </a:pPr>
            <a:endParaRPr sz="875"/>
          </a:p>
        </p:txBody>
      </p:sp>
      <p:cxnSp>
        <p:nvCxnSpPr>
          <p:cNvPr id="335" name="Google Shape;335;p46"/>
          <p:cNvCxnSpPr/>
          <p:nvPr/>
        </p:nvCxnSpPr>
        <p:spPr>
          <a:xfrm>
            <a:off x="3389100" y="-2"/>
            <a:ext cx="300" cy="5143500"/>
          </a:xfrm>
          <a:prstGeom prst="straightConnector1">
            <a:avLst/>
          </a:prstGeom>
          <a:noFill/>
          <a:ln w="9525" cap="flat" cmpd="sng">
            <a:solidFill>
              <a:srgbClr val="D9D9D9"/>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7"/>
          <p:cNvSpPr/>
          <p:nvPr/>
        </p:nvSpPr>
        <p:spPr>
          <a:xfrm>
            <a:off x="5241550" y="283275"/>
            <a:ext cx="1975500" cy="755400"/>
          </a:xfrm>
          <a:prstGeom prst="roundRect">
            <a:avLst>
              <a:gd name="adj" fmla="val 16667"/>
            </a:avLst>
          </a:prstGeom>
          <a:solidFill>
            <a:srgbClr val="0F9D5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Nyt kanalnavn </a:t>
            </a:r>
            <a:endParaRPr/>
          </a:p>
        </p:txBody>
      </p:sp>
      <p:sp>
        <p:nvSpPr>
          <p:cNvPr id="342" name="Google Shape;342;p47"/>
          <p:cNvSpPr txBox="1"/>
          <p:nvPr/>
        </p:nvSpPr>
        <p:spPr>
          <a:xfrm>
            <a:off x="5252175" y="318750"/>
            <a:ext cx="2018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000">
                <a:latin typeface="Economica"/>
                <a:ea typeface="Economica"/>
                <a:cs typeface="Economica"/>
                <a:sym typeface="Economica"/>
              </a:rPr>
              <a:t>VIGTIGT!</a:t>
            </a:r>
            <a:endParaRPr sz="1000">
              <a:latin typeface="Economica"/>
              <a:ea typeface="Economica"/>
              <a:cs typeface="Economica"/>
              <a:sym typeface="Economica"/>
            </a:endParaRPr>
          </a:p>
          <a:p>
            <a:pPr marL="0" lvl="0" indent="0" algn="l" rtl="0">
              <a:spcBef>
                <a:spcPts val="0"/>
              </a:spcBef>
              <a:spcAft>
                <a:spcPts val="0"/>
              </a:spcAft>
              <a:buNone/>
            </a:pPr>
            <a:r>
              <a:rPr lang="da" sz="1000">
                <a:latin typeface="Economica"/>
                <a:ea typeface="Economica"/>
                <a:cs typeface="Economica"/>
                <a:sym typeface="Economica"/>
              </a:rPr>
              <a:t>I må </a:t>
            </a:r>
            <a:r>
              <a:rPr lang="da" sz="1000" u="sng">
                <a:latin typeface="Economica"/>
                <a:ea typeface="Economica"/>
                <a:cs typeface="Economica"/>
                <a:sym typeface="Economica"/>
              </a:rPr>
              <a:t>IKKE</a:t>
            </a:r>
            <a:r>
              <a:rPr lang="da" sz="1000">
                <a:latin typeface="Economica"/>
                <a:ea typeface="Economica"/>
                <a:cs typeface="Economica"/>
                <a:sym typeface="Economica"/>
              </a:rPr>
              <a:t> fortælle jeres kanal-navn til andre grupper</a:t>
            </a:r>
            <a:endParaRPr sz="1000">
              <a:latin typeface="Economica"/>
              <a:ea typeface="Economica"/>
              <a:cs typeface="Economica"/>
              <a:sym typeface="Economica"/>
            </a:endParaRPr>
          </a:p>
        </p:txBody>
      </p:sp>
      <p:sp>
        <p:nvSpPr>
          <p:cNvPr id="343" name="Google Shape;343;p47"/>
          <p:cNvSpPr txBox="1"/>
          <p:nvPr/>
        </p:nvSpPr>
        <p:spPr>
          <a:xfrm>
            <a:off x="2827925" y="246250"/>
            <a:ext cx="126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200" b="1">
                <a:latin typeface="Economica"/>
                <a:ea typeface="Economica"/>
                <a:cs typeface="Economica"/>
                <a:sym typeface="Economica"/>
              </a:rPr>
              <a:t>Vælg simple kanal-navne!</a:t>
            </a:r>
            <a:endParaRPr sz="1200" b="1">
              <a:latin typeface="Economica"/>
              <a:ea typeface="Economica"/>
              <a:cs typeface="Economica"/>
              <a:sym typeface="Economica"/>
            </a:endParaRPr>
          </a:p>
        </p:txBody>
      </p:sp>
      <p:sp>
        <p:nvSpPr>
          <p:cNvPr id="344" name="Google Shape;344;p47"/>
          <p:cNvSpPr/>
          <p:nvPr/>
        </p:nvSpPr>
        <p:spPr>
          <a:xfrm>
            <a:off x="215525" y="1244375"/>
            <a:ext cx="3841800" cy="35292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7"/>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b="1">
                <a:latin typeface="Economica"/>
                <a:ea typeface="Economica"/>
                <a:cs typeface="Economica"/>
                <a:sym typeface="Economica"/>
              </a:rPr>
              <a:t>Modtager-program</a:t>
            </a:r>
            <a:endParaRPr b="1">
              <a:latin typeface="Economica"/>
              <a:ea typeface="Economica"/>
              <a:cs typeface="Economica"/>
              <a:sym typeface="Economica"/>
            </a:endParaRPr>
          </a:p>
          <a:p>
            <a:pPr marL="0" lvl="0" indent="0" algn="l" rtl="0">
              <a:spcBef>
                <a:spcPts val="1200"/>
              </a:spcBef>
              <a:spcAft>
                <a:spcPts val="1200"/>
              </a:spcAft>
              <a:buNone/>
            </a:pPr>
            <a:endParaRPr/>
          </a:p>
        </p:txBody>
      </p:sp>
      <p:pic>
        <p:nvPicPr>
          <p:cNvPr id="346" name="Google Shape;346;p47"/>
          <p:cNvPicPr preferRelativeResize="0"/>
          <p:nvPr/>
        </p:nvPicPr>
        <p:blipFill>
          <a:blip r:embed="rId3">
            <a:alphaModFix/>
          </a:blip>
          <a:stretch>
            <a:fillRect/>
          </a:stretch>
        </p:blipFill>
        <p:spPr>
          <a:xfrm>
            <a:off x="283900" y="1701500"/>
            <a:ext cx="3569699" cy="2877725"/>
          </a:xfrm>
          <a:prstGeom prst="rect">
            <a:avLst/>
          </a:prstGeom>
          <a:noFill/>
          <a:ln>
            <a:noFill/>
          </a:ln>
        </p:spPr>
      </p:pic>
      <p:sp>
        <p:nvSpPr>
          <p:cNvPr id="347" name="Google Shape;347;p47"/>
          <p:cNvSpPr/>
          <p:nvPr/>
        </p:nvSpPr>
        <p:spPr>
          <a:xfrm>
            <a:off x="4674025" y="1244375"/>
            <a:ext cx="4018800" cy="35292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7"/>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b="1">
                <a:latin typeface="Economica"/>
                <a:ea typeface="Economica"/>
                <a:cs typeface="Economica"/>
                <a:sym typeface="Economica"/>
              </a:rPr>
              <a:t>Sender-program</a:t>
            </a:r>
            <a:endParaRPr b="1">
              <a:latin typeface="Economica"/>
              <a:ea typeface="Economica"/>
              <a:cs typeface="Economica"/>
              <a:sym typeface="Economica"/>
            </a:endParaRPr>
          </a:p>
        </p:txBody>
      </p:sp>
      <p:pic>
        <p:nvPicPr>
          <p:cNvPr id="349" name="Google Shape;349;p47"/>
          <p:cNvPicPr preferRelativeResize="0"/>
          <p:nvPr/>
        </p:nvPicPr>
        <p:blipFill>
          <a:blip r:embed="rId4">
            <a:alphaModFix/>
          </a:blip>
          <a:stretch>
            <a:fillRect/>
          </a:stretch>
        </p:blipFill>
        <p:spPr>
          <a:xfrm>
            <a:off x="4787788" y="1701503"/>
            <a:ext cx="3791275" cy="2791442"/>
          </a:xfrm>
          <a:prstGeom prst="rect">
            <a:avLst/>
          </a:prstGeom>
          <a:noFill/>
          <a:ln>
            <a:noFill/>
          </a:ln>
        </p:spPr>
      </p:pic>
      <p:sp>
        <p:nvSpPr>
          <p:cNvPr id="350" name="Google Shape;350;p47"/>
          <p:cNvSpPr/>
          <p:nvPr/>
        </p:nvSpPr>
        <p:spPr>
          <a:xfrm>
            <a:off x="807425" y="2005325"/>
            <a:ext cx="384000" cy="348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7"/>
          <p:cNvSpPr/>
          <p:nvPr/>
        </p:nvSpPr>
        <p:spPr>
          <a:xfrm>
            <a:off x="5837175" y="2571750"/>
            <a:ext cx="384000" cy="348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7"/>
          <p:cNvSpPr/>
          <p:nvPr/>
        </p:nvSpPr>
        <p:spPr>
          <a:xfrm>
            <a:off x="7432825" y="2596750"/>
            <a:ext cx="384000" cy="348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3" name="Google Shape;353;p47"/>
          <p:cNvCxnSpPr/>
          <p:nvPr/>
        </p:nvCxnSpPr>
        <p:spPr>
          <a:xfrm rot="10800000">
            <a:off x="1191425" y="2302300"/>
            <a:ext cx="204900" cy="122700"/>
          </a:xfrm>
          <a:prstGeom prst="straightConnector1">
            <a:avLst/>
          </a:prstGeom>
          <a:noFill/>
          <a:ln w="9525" cap="flat" cmpd="sng">
            <a:solidFill>
              <a:srgbClr val="FF9900"/>
            </a:solidFill>
            <a:prstDash val="solid"/>
            <a:round/>
            <a:headEnd type="none" w="med" len="med"/>
            <a:tailEnd type="triangle" w="med" len="med"/>
          </a:ln>
        </p:spPr>
      </p:cxnSp>
      <p:cxnSp>
        <p:nvCxnSpPr>
          <p:cNvPr id="354" name="Google Shape;354;p47"/>
          <p:cNvCxnSpPr/>
          <p:nvPr/>
        </p:nvCxnSpPr>
        <p:spPr>
          <a:xfrm rot="10800000">
            <a:off x="6026175" y="2981575"/>
            <a:ext cx="6000" cy="231300"/>
          </a:xfrm>
          <a:prstGeom prst="straightConnector1">
            <a:avLst/>
          </a:prstGeom>
          <a:noFill/>
          <a:ln w="9525" cap="flat" cmpd="sng">
            <a:solidFill>
              <a:srgbClr val="FF9900"/>
            </a:solidFill>
            <a:prstDash val="solid"/>
            <a:round/>
            <a:headEnd type="none" w="med" len="med"/>
            <a:tailEnd type="triangle" w="med" len="med"/>
          </a:ln>
        </p:spPr>
      </p:cxnSp>
      <p:cxnSp>
        <p:nvCxnSpPr>
          <p:cNvPr id="355" name="Google Shape;355;p47"/>
          <p:cNvCxnSpPr/>
          <p:nvPr/>
        </p:nvCxnSpPr>
        <p:spPr>
          <a:xfrm rot="10800000">
            <a:off x="7647400" y="3024713"/>
            <a:ext cx="6000" cy="231300"/>
          </a:xfrm>
          <a:prstGeom prst="straightConnector1">
            <a:avLst/>
          </a:prstGeom>
          <a:noFill/>
          <a:ln w="9525" cap="flat" cmpd="sng">
            <a:solidFill>
              <a:srgbClr val="FF9900"/>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8"/>
          <p:cNvSpPr/>
          <p:nvPr/>
        </p:nvSpPr>
        <p:spPr>
          <a:xfrm>
            <a:off x="4748400" y="1225225"/>
            <a:ext cx="3419400" cy="35484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8"/>
          <p:cNvSpPr/>
          <p:nvPr/>
        </p:nvSpPr>
        <p:spPr>
          <a:xfrm>
            <a:off x="215525" y="1244375"/>
            <a:ext cx="3899400" cy="35292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SPØRGSMÅL</a:t>
            </a:r>
            <a:endParaRPr/>
          </a:p>
        </p:txBody>
      </p:sp>
      <p:sp>
        <p:nvSpPr>
          <p:cNvPr id="363" name="Google Shape;363;p48"/>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latin typeface="Economica"/>
                <a:ea typeface="Economica"/>
                <a:cs typeface="Economica"/>
                <a:sym typeface="Economica"/>
              </a:rPr>
              <a:t>Hvordan virker Internet of Things?</a:t>
            </a:r>
            <a:endParaRPr>
              <a:latin typeface="Economica"/>
              <a:ea typeface="Economica"/>
              <a:cs typeface="Economica"/>
              <a:sym typeface="Economica"/>
            </a:endParaRPr>
          </a:p>
        </p:txBody>
      </p:sp>
      <p:sp>
        <p:nvSpPr>
          <p:cNvPr id="364" name="Google Shape;364;p48"/>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a:latin typeface="Economica"/>
                <a:ea typeface="Economica"/>
                <a:cs typeface="Economica"/>
                <a:sym typeface="Economica"/>
              </a:rPr>
              <a:t>Hvad kan/skal vi bruge IoT til?</a:t>
            </a:r>
            <a:endParaRPr>
              <a:latin typeface="Economica"/>
              <a:ea typeface="Economica"/>
              <a:cs typeface="Economica"/>
              <a:sym typeface="Economica"/>
            </a:endParaRPr>
          </a:p>
          <a:p>
            <a:pPr marL="0" lvl="0" indent="0" algn="l" rtl="0">
              <a:spcBef>
                <a:spcPts val="1200"/>
              </a:spcBef>
              <a:spcAft>
                <a:spcPts val="1200"/>
              </a:spcAft>
              <a:buNone/>
            </a:pPr>
            <a:endParaRPr>
              <a:highlight>
                <a:srgbClr val="00FFFF"/>
              </a:highlight>
            </a:endParaRPr>
          </a:p>
        </p:txBody>
      </p:sp>
      <p:pic>
        <p:nvPicPr>
          <p:cNvPr id="365" name="Google Shape;365;p48"/>
          <p:cNvPicPr preferRelativeResize="0"/>
          <p:nvPr/>
        </p:nvPicPr>
        <p:blipFill>
          <a:blip r:embed="rId3">
            <a:alphaModFix/>
          </a:blip>
          <a:stretch>
            <a:fillRect/>
          </a:stretch>
        </p:blipFill>
        <p:spPr>
          <a:xfrm>
            <a:off x="235504" y="1744525"/>
            <a:ext cx="3803176" cy="2551275"/>
          </a:xfrm>
          <a:prstGeom prst="rect">
            <a:avLst/>
          </a:prstGeom>
          <a:noFill/>
          <a:ln>
            <a:noFill/>
          </a:ln>
        </p:spPr>
      </p:pic>
      <p:pic>
        <p:nvPicPr>
          <p:cNvPr id="366" name="Google Shape;366;p48"/>
          <p:cNvPicPr preferRelativeResize="0"/>
          <p:nvPr/>
        </p:nvPicPr>
        <p:blipFill>
          <a:blip r:embed="rId4">
            <a:alphaModFix/>
          </a:blip>
          <a:stretch>
            <a:fillRect/>
          </a:stretch>
        </p:blipFill>
        <p:spPr>
          <a:xfrm>
            <a:off x="6483375" y="1882038"/>
            <a:ext cx="1250025" cy="937525"/>
          </a:xfrm>
          <a:prstGeom prst="rect">
            <a:avLst/>
          </a:prstGeom>
          <a:noFill/>
          <a:ln>
            <a:noFill/>
          </a:ln>
        </p:spPr>
      </p:pic>
      <p:pic>
        <p:nvPicPr>
          <p:cNvPr id="367" name="Google Shape;367;p48"/>
          <p:cNvPicPr preferRelativeResize="0"/>
          <p:nvPr/>
        </p:nvPicPr>
        <p:blipFill>
          <a:blip r:embed="rId5">
            <a:alphaModFix/>
          </a:blip>
          <a:stretch>
            <a:fillRect/>
          </a:stretch>
        </p:blipFill>
        <p:spPr>
          <a:xfrm>
            <a:off x="5215975" y="2640225"/>
            <a:ext cx="1014125" cy="1014125"/>
          </a:xfrm>
          <a:prstGeom prst="rect">
            <a:avLst/>
          </a:prstGeom>
          <a:noFill/>
          <a:ln>
            <a:noFill/>
          </a:ln>
        </p:spPr>
      </p:pic>
      <p:pic>
        <p:nvPicPr>
          <p:cNvPr id="368" name="Google Shape;368;p48"/>
          <p:cNvPicPr preferRelativeResize="0"/>
          <p:nvPr/>
        </p:nvPicPr>
        <p:blipFill>
          <a:blip r:embed="rId6">
            <a:alphaModFix/>
          </a:blip>
          <a:stretch>
            <a:fillRect/>
          </a:stretch>
        </p:blipFill>
        <p:spPr>
          <a:xfrm>
            <a:off x="6360725" y="3474575"/>
            <a:ext cx="1549900" cy="1104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9"/>
          <p:cNvSpPr txBox="1">
            <a:spLocks noGrp="1"/>
          </p:cNvSpPr>
          <p:nvPr>
            <p:ph type="ctrTitle"/>
          </p:nvPr>
        </p:nvSpPr>
        <p:spPr>
          <a:xfrm>
            <a:off x="311700" y="1957350"/>
            <a:ext cx="8520600" cy="1228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Hack dine klassekammerater</a:t>
            </a:r>
            <a:endParaRPr/>
          </a:p>
          <a:p>
            <a:pPr marL="0" lvl="0" indent="0" algn="ctr" rtl="0">
              <a:spcBef>
                <a:spcPts val="0"/>
              </a:spcBef>
              <a:spcAft>
                <a:spcPts val="0"/>
              </a:spcAft>
              <a:buNone/>
            </a:pPr>
            <a:r>
              <a:rPr lang="da" sz="1800"/>
              <a:t>opgave 2a</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50"/>
          <p:cNvPicPr preferRelativeResize="0"/>
          <p:nvPr/>
        </p:nvPicPr>
        <p:blipFill>
          <a:blip r:embed="rId3">
            <a:alphaModFix/>
          </a:blip>
          <a:stretch>
            <a:fillRect/>
          </a:stretch>
        </p:blipFill>
        <p:spPr>
          <a:xfrm>
            <a:off x="4929314" y="1514813"/>
            <a:ext cx="3426526" cy="2522900"/>
          </a:xfrm>
          <a:prstGeom prst="rect">
            <a:avLst/>
          </a:prstGeom>
          <a:noFill/>
          <a:ln>
            <a:noFill/>
          </a:ln>
        </p:spPr>
      </p:pic>
      <p:sp>
        <p:nvSpPr>
          <p:cNvPr id="379" name="Google Shape;379;p50"/>
          <p:cNvSpPr/>
          <p:nvPr/>
        </p:nvSpPr>
        <p:spPr>
          <a:xfrm>
            <a:off x="4890275" y="1186000"/>
            <a:ext cx="3504600" cy="36195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0"/>
          <p:cNvSpPr/>
          <p:nvPr/>
        </p:nvSpPr>
        <p:spPr>
          <a:xfrm>
            <a:off x="215525" y="1244375"/>
            <a:ext cx="3589500" cy="36003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0"/>
          <p:cNvSpPr txBox="1">
            <a:spLocks noGrp="1"/>
          </p:cNvSpPr>
          <p:nvPr>
            <p:ph type="title"/>
          </p:nvPr>
        </p:nvSpPr>
        <p:spPr>
          <a:xfrm>
            <a:off x="831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Hack jeres klassekammerater      </a:t>
            </a:r>
            <a:r>
              <a:rPr lang="da" sz="1800"/>
              <a:t>I skal bruge…</a:t>
            </a:r>
            <a:endParaRPr/>
          </a:p>
        </p:txBody>
      </p:sp>
      <p:pic>
        <p:nvPicPr>
          <p:cNvPr id="382" name="Google Shape;382;p50"/>
          <p:cNvPicPr preferRelativeResize="0"/>
          <p:nvPr/>
        </p:nvPicPr>
        <p:blipFill>
          <a:blip r:embed="rId4">
            <a:alphaModFix/>
          </a:blip>
          <a:stretch>
            <a:fillRect/>
          </a:stretch>
        </p:blipFill>
        <p:spPr>
          <a:xfrm>
            <a:off x="672276" y="1639350"/>
            <a:ext cx="3070975" cy="2317400"/>
          </a:xfrm>
          <a:prstGeom prst="rect">
            <a:avLst/>
          </a:prstGeom>
          <a:noFill/>
          <a:ln>
            <a:noFill/>
          </a:ln>
        </p:spPr>
      </p:pic>
      <p:sp>
        <p:nvSpPr>
          <p:cNvPr id="383" name="Google Shape;383;p50"/>
          <p:cNvSpPr/>
          <p:nvPr/>
        </p:nvSpPr>
        <p:spPr>
          <a:xfrm rot="3271917">
            <a:off x="1792561" y="4098059"/>
            <a:ext cx="573892" cy="172907"/>
          </a:xfrm>
          <a:prstGeom prst="leftArrow">
            <a:avLst>
              <a:gd name="adj1" fmla="val 50000"/>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0"/>
          <p:cNvSpPr txBox="1"/>
          <p:nvPr/>
        </p:nvSpPr>
        <p:spPr>
          <a:xfrm>
            <a:off x="589350" y="4405300"/>
            <a:ext cx="313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a:latin typeface="Economica"/>
                <a:ea typeface="Economica"/>
                <a:cs typeface="Economica"/>
                <a:sym typeface="Economica"/>
              </a:rPr>
              <a:t>I SKAL BRUGE EN ANDEN GRUPPES KANAL-NAVN</a:t>
            </a:r>
            <a:endParaRPr>
              <a:latin typeface="Economica"/>
              <a:ea typeface="Economica"/>
              <a:cs typeface="Economica"/>
              <a:sym typeface="Economica"/>
            </a:endParaRPr>
          </a:p>
        </p:txBody>
      </p:sp>
      <p:sp>
        <p:nvSpPr>
          <p:cNvPr id="385" name="Google Shape;385;p50"/>
          <p:cNvSpPr/>
          <p:nvPr/>
        </p:nvSpPr>
        <p:spPr>
          <a:xfrm rot="7289267">
            <a:off x="6470270" y="3979773"/>
            <a:ext cx="573790" cy="185688"/>
          </a:xfrm>
          <a:prstGeom prst="leftArrow">
            <a:avLst>
              <a:gd name="adj1" fmla="val 50000"/>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0"/>
          <p:cNvSpPr txBox="1"/>
          <p:nvPr/>
        </p:nvSpPr>
        <p:spPr>
          <a:xfrm>
            <a:off x="4890275" y="4405300"/>
            <a:ext cx="3713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1200">
                <a:latin typeface="Economica"/>
                <a:ea typeface="Economica"/>
                <a:cs typeface="Economica"/>
                <a:sym typeface="Economica"/>
              </a:rPr>
              <a:t>KANAL-NAVNET ÆNDRES I PROGRAMMET TIL MICRO:BIT SENDEREN</a:t>
            </a:r>
            <a:endParaRPr sz="1200">
              <a:latin typeface="Economica"/>
              <a:ea typeface="Economica"/>
              <a:cs typeface="Economica"/>
              <a:sym typeface="Economica"/>
            </a:endParaRPr>
          </a:p>
        </p:txBody>
      </p:sp>
      <p:sp>
        <p:nvSpPr>
          <p:cNvPr id="387" name="Google Shape;387;p50"/>
          <p:cNvSpPr/>
          <p:nvPr/>
        </p:nvSpPr>
        <p:spPr>
          <a:xfrm>
            <a:off x="5884400" y="2297025"/>
            <a:ext cx="384000" cy="348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0"/>
          <p:cNvSpPr/>
          <p:nvPr/>
        </p:nvSpPr>
        <p:spPr>
          <a:xfrm>
            <a:off x="7316250" y="2317500"/>
            <a:ext cx="384000" cy="348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9" name="Google Shape;389;p50"/>
          <p:cNvCxnSpPr/>
          <p:nvPr/>
        </p:nvCxnSpPr>
        <p:spPr>
          <a:xfrm rot="10800000">
            <a:off x="6073400" y="2727350"/>
            <a:ext cx="6000" cy="231300"/>
          </a:xfrm>
          <a:prstGeom prst="straightConnector1">
            <a:avLst/>
          </a:prstGeom>
          <a:noFill/>
          <a:ln w="9525" cap="flat" cmpd="sng">
            <a:solidFill>
              <a:srgbClr val="FF9900"/>
            </a:solidFill>
            <a:prstDash val="solid"/>
            <a:round/>
            <a:headEnd type="none" w="med" len="med"/>
            <a:tailEnd type="triangle" w="med" len="med"/>
          </a:ln>
        </p:spPr>
      </p:cxnSp>
      <p:cxnSp>
        <p:nvCxnSpPr>
          <p:cNvPr id="390" name="Google Shape;390;p50"/>
          <p:cNvCxnSpPr/>
          <p:nvPr/>
        </p:nvCxnSpPr>
        <p:spPr>
          <a:xfrm rot="10800000">
            <a:off x="7448975" y="2763163"/>
            <a:ext cx="6000" cy="231300"/>
          </a:xfrm>
          <a:prstGeom prst="straightConnector1">
            <a:avLst/>
          </a:prstGeom>
          <a:noFill/>
          <a:ln w="9525" cap="flat" cmpd="sng">
            <a:solidFill>
              <a:srgbClr val="FF9900"/>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SPØRGSMÅL</a:t>
            </a:r>
            <a:endParaRPr/>
          </a:p>
        </p:txBody>
      </p:sp>
      <p:sp>
        <p:nvSpPr>
          <p:cNvPr id="396" name="Google Shape;396;p51"/>
          <p:cNvSpPr txBox="1">
            <a:spLocks noGrp="1"/>
          </p:cNvSpPr>
          <p:nvPr>
            <p:ph type="body" idx="1"/>
          </p:nvPr>
        </p:nvSpPr>
        <p:spPr>
          <a:xfrm>
            <a:off x="311700" y="1606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sz="1100">
                <a:latin typeface="Economica"/>
                <a:ea typeface="Economica"/>
                <a:cs typeface="Economica"/>
                <a:sym typeface="Economica"/>
              </a:rPr>
              <a:t>Er alle gruppernes identitet afsløret? - Skriv alle gruppes kanal-navne på tavlen</a:t>
            </a: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r>
              <a:rPr lang="da" sz="1100">
                <a:latin typeface="Economica"/>
                <a:ea typeface="Economica"/>
                <a:cs typeface="Economica"/>
                <a:sym typeface="Economica"/>
              </a:rPr>
              <a:t>Hvilken type hacker er I, når I hacker hinandens IoT apparater </a:t>
            </a: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r>
              <a:rPr lang="da" sz="1100">
                <a:latin typeface="Economica"/>
                <a:ea typeface="Economica"/>
                <a:cs typeface="Economica"/>
                <a:sym typeface="Economica"/>
              </a:rPr>
              <a:t>Hvordan var det at blive hacket?</a:t>
            </a: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r>
              <a:rPr lang="da" sz="1100">
                <a:latin typeface="Economica"/>
                <a:ea typeface="Economica"/>
                <a:cs typeface="Economica"/>
                <a:sym typeface="Economica"/>
              </a:rPr>
              <a:t>Hvordan kan man mon undgå at blive hacket?</a:t>
            </a: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r>
              <a:rPr lang="da" sz="1100">
                <a:latin typeface="Economica"/>
                <a:ea typeface="Economica"/>
                <a:cs typeface="Economica"/>
                <a:sym typeface="Economica"/>
              </a:rPr>
              <a:t>Hvordan kan man bruge hacking af et IoT system til noget positivt?</a:t>
            </a:r>
            <a:endParaRPr sz="1100">
              <a:latin typeface="Economica"/>
              <a:ea typeface="Economica"/>
              <a:cs typeface="Economica"/>
              <a:sym typeface="Economica"/>
            </a:endParaRPr>
          </a:p>
          <a:p>
            <a:pPr marL="0" lvl="0" indent="0" algn="l" rtl="0">
              <a:spcBef>
                <a:spcPts val="0"/>
              </a:spcBef>
              <a:spcAft>
                <a:spcPts val="1200"/>
              </a:spcAft>
              <a:buNone/>
            </a:pPr>
            <a:endParaRPr/>
          </a:p>
        </p:txBody>
      </p:sp>
      <p:sp>
        <p:nvSpPr>
          <p:cNvPr id="397" name="Google Shape;397;p51"/>
          <p:cNvSpPr txBox="1">
            <a:spLocks noGrp="1"/>
          </p:cNvSpPr>
          <p:nvPr>
            <p:ph type="body" idx="2"/>
          </p:nvPr>
        </p:nvSpPr>
        <p:spPr>
          <a:xfrm>
            <a:off x="4572000" y="2055225"/>
            <a:ext cx="3999900" cy="2012400"/>
          </a:xfrm>
          <a:prstGeom prst="rect">
            <a:avLst/>
          </a:prstGeom>
        </p:spPr>
        <p:txBody>
          <a:bodyPr spcFirstLastPara="1" wrap="square" lIns="91425" tIns="91425" rIns="91425" bIns="91425" anchor="t" anchorCtr="0">
            <a:normAutofit fontScale="92500" lnSpcReduction="20000"/>
          </a:bodyPr>
          <a:lstStyle/>
          <a:p>
            <a:pPr marL="939800" lvl="0" indent="-295275" algn="l" rtl="0">
              <a:lnSpc>
                <a:spcPct val="175000"/>
              </a:lnSpc>
              <a:spcBef>
                <a:spcPts val="2800"/>
              </a:spcBef>
              <a:spcAft>
                <a:spcPts val="0"/>
              </a:spcAft>
              <a:buSzPts val="1050"/>
              <a:buFont typeface="Economica"/>
              <a:buAutoNum type="arabicPeriod"/>
            </a:pPr>
            <a:r>
              <a:rPr lang="da" sz="1050">
                <a:latin typeface="Economica"/>
                <a:ea typeface="Economica"/>
                <a:cs typeface="Economica"/>
                <a:sym typeface="Economica"/>
              </a:rPr>
              <a:t>White Hat Hacker</a:t>
            </a:r>
            <a:endParaRPr sz="1050">
              <a:latin typeface="Economica"/>
              <a:ea typeface="Economica"/>
              <a:cs typeface="Economica"/>
              <a:sym typeface="Economica"/>
            </a:endParaRPr>
          </a:p>
          <a:p>
            <a:pPr marL="939800" lvl="0" indent="-295275" algn="l" rtl="0">
              <a:lnSpc>
                <a:spcPct val="175000"/>
              </a:lnSpc>
              <a:spcBef>
                <a:spcPts val="0"/>
              </a:spcBef>
              <a:spcAft>
                <a:spcPts val="0"/>
              </a:spcAft>
              <a:buSzPts val="1050"/>
              <a:buFont typeface="Economica"/>
              <a:buAutoNum type="arabicPeriod"/>
            </a:pPr>
            <a:r>
              <a:rPr lang="da" sz="1050">
                <a:latin typeface="Economica"/>
                <a:ea typeface="Economica"/>
                <a:cs typeface="Economica"/>
                <a:sym typeface="Economica"/>
              </a:rPr>
              <a:t>Sort hat Hacker</a:t>
            </a:r>
            <a:endParaRPr sz="1050">
              <a:latin typeface="Economica"/>
              <a:ea typeface="Economica"/>
              <a:cs typeface="Economica"/>
              <a:sym typeface="Economica"/>
            </a:endParaRPr>
          </a:p>
          <a:p>
            <a:pPr marL="939800" lvl="0" indent="-295275" algn="l" rtl="0">
              <a:lnSpc>
                <a:spcPct val="175000"/>
              </a:lnSpc>
              <a:spcBef>
                <a:spcPts val="0"/>
              </a:spcBef>
              <a:spcAft>
                <a:spcPts val="0"/>
              </a:spcAft>
              <a:buSzPts val="1050"/>
              <a:buFont typeface="Economica"/>
              <a:buAutoNum type="arabicPeriod"/>
            </a:pPr>
            <a:r>
              <a:rPr lang="da" sz="1050">
                <a:latin typeface="Economica"/>
                <a:ea typeface="Economica"/>
                <a:cs typeface="Economica"/>
                <a:sym typeface="Economica"/>
              </a:rPr>
              <a:t>Grå Hat Hacker</a:t>
            </a:r>
            <a:endParaRPr sz="1050">
              <a:latin typeface="Economica"/>
              <a:ea typeface="Economica"/>
              <a:cs typeface="Economica"/>
              <a:sym typeface="Economica"/>
            </a:endParaRPr>
          </a:p>
          <a:p>
            <a:pPr marL="939800" lvl="0" indent="-295275" algn="l" rtl="0">
              <a:lnSpc>
                <a:spcPct val="175000"/>
              </a:lnSpc>
              <a:spcBef>
                <a:spcPts val="0"/>
              </a:spcBef>
              <a:spcAft>
                <a:spcPts val="0"/>
              </a:spcAft>
              <a:buSzPts val="1050"/>
              <a:buFont typeface="Economica"/>
              <a:buAutoNum type="arabicPeriod"/>
            </a:pPr>
            <a:r>
              <a:rPr lang="da" sz="1050">
                <a:latin typeface="Economica"/>
                <a:ea typeface="Economica"/>
                <a:cs typeface="Economica"/>
                <a:sym typeface="Economica"/>
              </a:rPr>
              <a:t>Rød Hat Hacker</a:t>
            </a:r>
            <a:endParaRPr sz="1050">
              <a:latin typeface="Economica"/>
              <a:ea typeface="Economica"/>
              <a:cs typeface="Economica"/>
              <a:sym typeface="Economica"/>
            </a:endParaRPr>
          </a:p>
          <a:p>
            <a:pPr marL="939800" lvl="0" indent="-295275" algn="l" rtl="0">
              <a:lnSpc>
                <a:spcPct val="175000"/>
              </a:lnSpc>
              <a:spcBef>
                <a:spcPts val="0"/>
              </a:spcBef>
              <a:spcAft>
                <a:spcPts val="0"/>
              </a:spcAft>
              <a:buSzPts val="1050"/>
              <a:buFont typeface="Economica"/>
              <a:buAutoNum type="arabicPeriod"/>
            </a:pPr>
            <a:r>
              <a:rPr lang="da" sz="1050">
                <a:latin typeface="Economica"/>
                <a:ea typeface="Economica"/>
                <a:cs typeface="Economica"/>
                <a:sym typeface="Economica"/>
              </a:rPr>
              <a:t>Hacktivist</a:t>
            </a:r>
            <a:endParaRPr sz="1050">
              <a:latin typeface="Economica"/>
              <a:ea typeface="Economica"/>
              <a:cs typeface="Economica"/>
              <a:sym typeface="Economica"/>
            </a:endParaRPr>
          </a:p>
          <a:p>
            <a:pPr marL="939800" lvl="0" indent="-295275" algn="l" rtl="0">
              <a:lnSpc>
                <a:spcPct val="175000"/>
              </a:lnSpc>
              <a:spcBef>
                <a:spcPts val="0"/>
              </a:spcBef>
              <a:spcAft>
                <a:spcPts val="0"/>
              </a:spcAft>
              <a:buSzPts val="1050"/>
              <a:buFont typeface="Economica"/>
              <a:buAutoNum type="arabicPeriod"/>
            </a:pPr>
            <a:r>
              <a:rPr lang="da" sz="1050">
                <a:latin typeface="Economica"/>
                <a:ea typeface="Economica"/>
                <a:cs typeface="Economica"/>
                <a:sym typeface="Economica"/>
              </a:rPr>
              <a:t>Script Kiddie</a:t>
            </a:r>
            <a:endParaRPr sz="1050">
              <a:latin typeface="Economica"/>
              <a:ea typeface="Economica"/>
              <a:cs typeface="Economica"/>
              <a:sym typeface="Economica"/>
            </a:endParaRPr>
          </a:p>
          <a:p>
            <a:pPr marL="0" lvl="0" indent="0" algn="l" rtl="0">
              <a:spcBef>
                <a:spcPts val="0"/>
              </a:spcBef>
              <a:spcAft>
                <a:spcPts val="1200"/>
              </a:spcAft>
              <a:buNone/>
            </a:pPr>
            <a:endParaRPr/>
          </a:p>
        </p:txBody>
      </p:sp>
      <p:pic>
        <p:nvPicPr>
          <p:cNvPr id="398" name="Google Shape;398;p51"/>
          <p:cNvPicPr preferRelativeResize="0"/>
          <p:nvPr/>
        </p:nvPicPr>
        <p:blipFill rotWithShape="1">
          <a:blip r:embed="rId3">
            <a:alphaModFix/>
          </a:blip>
          <a:srcRect l="16667" r="16661"/>
          <a:stretch/>
        </p:blipFill>
        <p:spPr>
          <a:xfrm>
            <a:off x="6825625" y="2354550"/>
            <a:ext cx="1387275" cy="1170450"/>
          </a:xfrm>
          <a:prstGeom prst="rect">
            <a:avLst/>
          </a:prstGeom>
          <a:noFill/>
          <a:ln>
            <a:noFill/>
          </a:ln>
        </p:spPr>
      </p:pic>
      <p:cxnSp>
        <p:nvCxnSpPr>
          <p:cNvPr id="399" name="Google Shape;399;p51"/>
          <p:cNvCxnSpPr/>
          <p:nvPr/>
        </p:nvCxnSpPr>
        <p:spPr>
          <a:xfrm>
            <a:off x="3154175" y="2375850"/>
            <a:ext cx="1677600" cy="347700"/>
          </a:xfrm>
          <a:prstGeom prst="straightConnector1">
            <a:avLst/>
          </a:prstGeom>
          <a:noFill/>
          <a:ln w="9525" cap="flat" cmpd="sng">
            <a:solidFill>
              <a:schemeClr val="dk1"/>
            </a:solidFill>
            <a:prstDash val="solid"/>
            <a:round/>
            <a:headEnd type="none" w="med" len="med"/>
            <a:tailEnd type="triangle" w="med" len="med"/>
          </a:ln>
        </p:spPr>
      </p:cxnSp>
      <p:sp>
        <p:nvSpPr>
          <p:cNvPr id="400" name="Google Shape;400;p51"/>
          <p:cNvSpPr/>
          <p:nvPr/>
        </p:nvSpPr>
        <p:spPr>
          <a:xfrm>
            <a:off x="215525" y="297350"/>
            <a:ext cx="8551800" cy="46821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ctrTitle"/>
          </p:nvPr>
        </p:nvSpPr>
        <p:spPr>
          <a:xfrm>
            <a:off x="311700" y="1957350"/>
            <a:ext cx="8520600" cy="1228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Beskyt jer mod hacking</a:t>
            </a:r>
            <a:endParaRPr/>
          </a:p>
          <a:p>
            <a:pPr marL="0" lvl="0" indent="0" algn="ctr" rtl="0">
              <a:spcBef>
                <a:spcPts val="0"/>
              </a:spcBef>
              <a:spcAft>
                <a:spcPts val="0"/>
              </a:spcAft>
              <a:buNone/>
            </a:pPr>
            <a:r>
              <a:rPr lang="da" sz="1800"/>
              <a:t>opgave 2b</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3"/>
          <p:cNvSpPr/>
          <p:nvPr/>
        </p:nvSpPr>
        <p:spPr>
          <a:xfrm>
            <a:off x="215525" y="297350"/>
            <a:ext cx="8551800" cy="46821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3"/>
          <p:cNvSpPr/>
          <p:nvPr/>
        </p:nvSpPr>
        <p:spPr>
          <a:xfrm>
            <a:off x="368050" y="3017850"/>
            <a:ext cx="2614200" cy="1170600"/>
          </a:xfrm>
          <a:prstGeom prst="roundRect">
            <a:avLst>
              <a:gd name="adj" fmla="val 16667"/>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Cæsar cipher - kryptering af data</a:t>
            </a:r>
            <a:endParaRPr/>
          </a:p>
        </p:txBody>
      </p:sp>
      <p:sp>
        <p:nvSpPr>
          <p:cNvPr id="413" name="Google Shape;413;p53"/>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a:latin typeface="Economica"/>
                <a:ea typeface="Economica"/>
                <a:cs typeface="Economica"/>
                <a:sym typeface="Economica"/>
              </a:rPr>
              <a:t>Substitutionskode</a:t>
            </a:r>
            <a:endParaRPr>
              <a:latin typeface="Economica"/>
              <a:ea typeface="Economica"/>
              <a:cs typeface="Economica"/>
              <a:sym typeface="Economica"/>
            </a:endParaRPr>
          </a:p>
          <a:p>
            <a:pPr marL="0" lvl="0" indent="0" algn="l" rtl="0">
              <a:spcBef>
                <a:spcPts val="1200"/>
              </a:spcBef>
              <a:spcAft>
                <a:spcPts val="0"/>
              </a:spcAft>
              <a:buNone/>
            </a:pPr>
            <a:r>
              <a:rPr lang="da">
                <a:latin typeface="Economica"/>
                <a:ea typeface="Economica"/>
                <a:cs typeface="Economica"/>
                <a:sym typeface="Economica"/>
              </a:rPr>
              <a:t>Data (beskeden) ændrer sig efter selvvalgt shift faktor</a:t>
            </a:r>
            <a:endParaRPr>
              <a:latin typeface="Economica"/>
              <a:ea typeface="Economica"/>
              <a:cs typeface="Economica"/>
              <a:sym typeface="Economica"/>
            </a:endParaRPr>
          </a:p>
          <a:p>
            <a:pPr marL="0" lvl="0" indent="0" algn="l" rtl="0">
              <a:spcBef>
                <a:spcPts val="1200"/>
              </a:spcBef>
              <a:spcAft>
                <a:spcPts val="0"/>
              </a:spcAft>
              <a:buNone/>
            </a:pPr>
            <a:r>
              <a:rPr lang="da">
                <a:latin typeface="Economica"/>
                <a:ea typeface="Economica"/>
                <a:cs typeface="Economica"/>
                <a:sym typeface="Economica"/>
              </a:rPr>
              <a:t>Opkaldt efter den romerske kejser Julius Cæsar, der sendte beskeden sådan</a:t>
            </a:r>
            <a:endParaRPr>
              <a:latin typeface="Economica"/>
              <a:ea typeface="Economica"/>
              <a:cs typeface="Economica"/>
              <a:sym typeface="Economica"/>
            </a:endParaRPr>
          </a:p>
          <a:p>
            <a:pPr marL="0" lvl="0" indent="0" algn="l" rtl="0">
              <a:spcBef>
                <a:spcPts val="1200"/>
              </a:spcBef>
              <a:spcAft>
                <a:spcPts val="0"/>
              </a:spcAft>
              <a:buNone/>
            </a:pPr>
            <a:endParaRPr>
              <a:latin typeface="Economica"/>
              <a:ea typeface="Economica"/>
              <a:cs typeface="Economica"/>
              <a:sym typeface="Economica"/>
            </a:endParaRPr>
          </a:p>
          <a:p>
            <a:pPr marL="0" lvl="0" indent="0" algn="l" rtl="0">
              <a:spcBef>
                <a:spcPts val="1200"/>
              </a:spcBef>
              <a:spcAft>
                <a:spcPts val="0"/>
              </a:spcAft>
              <a:buNone/>
            </a:pPr>
            <a:r>
              <a:rPr lang="da">
                <a:latin typeface="Economica"/>
                <a:ea typeface="Economica"/>
                <a:cs typeface="Economica"/>
                <a:sym typeface="Economica"/>
              </a:rPr>
              <a:t>   Prøv selv - Shift faktor 5</a:t>
            </a:r>
            <a:endParaRPr>
              <a:latin typeface="Economica"/>
              <a:ea typeface="Economica"/>
              <a:cs typeface="Economica"/>
              <a:sym typeface="Economica"/>
            </a:endParaRPr>
          </a:p>
          <a:p>
            <a:pPr marL="0" lvl="0" indent="0" algn="l" rtl="0">
              <a:spcBef>
                <a:spcPts val="1200"/>
              </a:spcBef>
              <a:spcAft>
                <a:spcPts val="0"/>
              </a:spcAft>
              <a:buNone/>
            </a:pPr>
            <a:r>
              <a:rPr lang="da">
                <a:latin typeface="Economica"/>
                <a:ea typeface="Economica"/>
                <a:cs typeface="Economica"/>
                <a:sym typeface="Economica"/>
              </a:rPr>
              <a:t>   ON → ?</a:t>
            </a:r>
            <a:endParaRPr>
              <a:latin typeface="Economica"/>
              <a:ea typeface="Economica"/>
              <a:cs typeface="Economica"/>
              <a:sym typeface="Economica"/>
            </a:endParaRPr>
          </a:p>
          <a:p>
            <a:pPr marL="0" lvl="0" indent="0" algn="l" rtl="0">
              <a:spcBef>
                <a:spcPts val="1200"/>
              </a:spcBef>
              <a:spcAft>
                <a:spcPts val="0"/>
              </a:spcAft>
              <a:buNone/>
            </a:pPr>
            <a:r>
              <a:rPr lang="da">
                <a:latin typeface="Economica"/>
                <a:ea typeface="Economica"/>
                <a:cs typeface="Economica"/>
                <a:sym typeface="Economica"/>
              </a:rPr>
              <a:t>   OFF → ?</a:t>
            </a:r>
            <a:endParaRPr>
              <a:latin typeface="Economica"/>
              <a:ea typeface="Economica"/>
              <a:cs typeface="Economica"/>
              <a:sym typeface="Economica"/>
            </a:endParaRPr>
          </a:p>
          <a:p>
            <a:pPr marL="0" lvl="0" indent="0" algn="l" rtl="0">
              <a:spcBef>
                <a:spcPts val="1200"/>
              </a:spcBef>
              <a:spcAft>
                <a:spcPts val="1200"/>
              </a:spcAft>
              <a:buNone/>
            </a:pPr>
            <a:endParaRPr/>
          </a:p>
        </p:txBody>
      </p:sp>
      <p:pic>
        <p:nvPicPr>
          <p:cNvPr id="414" name="Google Shape;414;p53"/>
          <p:cNvPicPr preferRelativeResize="0"/>
          <p:nvPr/>
        </p:nvPicPr>
        <p:blipFill>
          <a:blip r:embed="rId3">
            <a:alphaModFix/>
          </a:blip>
          <a:stretch>
            <a:fillRect/>
          </a:stretch>
        </p:blipFill>
        <p:spPr>
          <a:xfrm>
            <a:off x="5246500" y="1382662"/>
            <a:ext cx="3039125" cy="3039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a:spLocks noGrp="1"/>
          </p:cNvSpPr>
          <p:nvPr>
            <p:ph type="ctrTitle"/>
          </p:nvPr>
        </p:nvSpPr>
        <p:spPr>
          <a:xfrm>
            <a:off x="311700" y="1957350"/>
            <a:ext cx="8520600" cy="1228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da"/>
              <a:t>Introduktion til Pranking med IoT</a:t>
            </a:r>
            <a:endParaRPr/>
          </a:p>
          <a:p>
            <a:pPr marL="0" lvl="0" indent="0" algn="ctr" rtl="0">
              <a:spcBef>
                <a:spcPts val="0"/>
              </a:spcBef>
              <a:spcAft>
                <a:spcPts val="0"/>
              </a:spcAft>
              <a:buNone/>
            </a:pPr>
            <a:endParaRPr/>
          </a:p>
          <a:p>
            <a:pPr marL="0" lvl="0" indent="0" algn="ctr" rtl="0">
              <a:spcBef>
                <a:spcPts val="0"/>
              </a:spcBef>
              <a:spcAft>
                <a:spcPts val="0"/>
              </a:spcAft>
              <a:buNone/>
            </a:pPr>
            <a:r>
              <a:rPr lang="da" u="sng">
                <a:solidFill>
                  <a:schemeClr val="lt1"/>
                </a:solidFill>
                <a:hlinkClick r:id="rId3">
                  <a:extLst>
                    <a:ext uri="{A12FA001-AC4F-418D-AE19-62706E023703}">
                      <ahyp:hlinkClr xmlns:ahyp="http://schemas.microsoft.com/office/drawing/2018/hyperlinkcolor" val="tx"/>
                    </a:ext>
                  </a:extLst>
                </a:hlinkClick>
              </a:rPr>
              <a:t>Hacker-video</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4"/>
          <p:cNvSpPr/>
          <p:nvPr/>
        </p:nvSpPr>
        <p:spPr>
          <a:xfrm>
            <a:off x="4902300" y="349300"/>
            <a:ext cx="1768800" cy="640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4"/>
          <p:cNvSpPr/>
          <p:nvPr/>
        </p:nvSpPr>
        <p:spPr>
          <a:xfrm>
            <a:off x="6931325" y="4411300"/>
            <a:ext cx="1768800" cy="640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Beskyt jer mod hacking</a:t>
            </a:r>
            <a:endParaRPr/>
          </a:p>
        </p:txBody>
      </p:sp>
      <p:sp>
        <p:nvSpPr>
          <p:cNvPr id="422" name="Google Shape;422;p54"/>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b="1">
                <a:latin typeface="Economica"/>
                <a:ea typeface="Economica"/>
                <a:cs typeface="Economica"/>
                <a:sym typeface="Economica"/>
              </a:rPr>
              <a:t>Sender</a:t>
            </a:r>
            <a:endParaRPr b="1">
              <a:latin typeface="Economica"/>
              <a:ea typeface="Economica"/>
              <a:cs typeface="Economica"/>
              <a:sym typeface="Economica"/>
            </a:endParaRPr>
          </a:p>
          <a:p>
            <a:pPr marL="457200" lvl="0" indent="0" algn="l" rtl="0">
              <a:spcBef>
                <a:spcPts val="1200"/>
              </a:spcBef>
              <a:spcAft>
                <a:spcPts val="1200"/>
              </a:spcAft>
              <a:buNone/>
            </a:pPr>
            <a:endParaRPr/>
          </a:p>
        </p:txBody>
      </p:sp>
      <p:sp>
        <p:nvSpPr>
          <p:cNvPr id="423" name="Google Shape;423;p54"/>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b="1">
                <a:latin typeface="Economica"/>
                <a:ea typeface="Economica"/>
                <a:cs typeface="Economica"/>
                <a:sym typeface="Economica"/>
              </a:rPr>
              <a:t>Modtager</a:t>
            </a:r>
            <a:endParaRPr b="1">
              <a:latin typeface="Economica"/>
              <a:ea typeface="Economica"/>
              <a:cs typeface="Economica"/>
              <a:sym typeface="Economica"/>
            </a:endParaRPr>
          </a:p>
        </p:txBody>
      </p:sp>
      <p:sp>
        <p:nvSpPr>
          <p:cNvPr id="424" name="Google Shape;424;p54"/>
          <p:cNvSpPr txBox="1"/>
          <p:nvPr/>
        </p:nvSpPr>
        <p:spPr>
          <a:xfrm>
            <a:off x="6906575" y="4372425"/>
            <a:ext cx="1705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a:latin typeface="Economica"/>
                <a:ea typeface="Economica"/>
                <a:cs typeface="Economica"/>
                <a:sym typeface="Economica"/>
              </a:rPr>
              <a:t>Cæsar cipher hjulet A-Z-a-z-1-9</a:t>
            </a:r>
            <a:endParaRPr>
              <a:latin typeface="Economica"/>
              <a:ea typeface="Economica"/>
              <a:cs typeface="Economica"/>
              <a:sym typeface="Economica"/>
            </a:endParaRPr>
          </a:p>
        </p:txBody>
      </p:sp>
      <p:sp>
        <p:nvSpPr>
          <p:cNvPr id="425" name="Google Shape;425;p54"/>
          <p:cNvSpPr txBox="1"/>
          <p:nvPr/>
        </p:nvSpPr>
        <p:spPr>
          <a:xfrm>
            <a:off x="4902300" y="253900"/>
            <a:ext cx="2036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a:latin typeface="Economica"/>
                <a:ea typeface="Economica"/>
                <a:cs typeface="Economica"/>
                <a:sym typeface="Economica"/>
              </a:rPr>
              <a:t>Bruger:</a:t>
            </a:r>
            <a:endParaRPr>
              <a:latin typeface="Economica"/>
              <a:ea typeface="Economica"/>
              <a:cs typeface="Economica"/>
              <a:sym typeface="Economica"/>
            </a:endParaRPr>
          </a:p>
          <a:p>
            <a:pPr marL="0" lvl="0" indent="0" algn="l" rtl="0">
              <a:spcBef>
                <a:spcPts val="0"/>
              </a:spcBef>
              <a:spcAft>
                <a:spcPts val="0"/>
              </a:spcAft>
              <a:buNone/>
            </a:pPr>
            <a:r>
              <a:rPr lang="da">
                <a:latin typeface="Economica"/>
                <a:ea typeface="Economica"/>
                <a:cs typeface="Economica"/>
                <a:sym typeface="Economica"/>
              </a:rPr>
              <a:t>Kode:</a:t>
            </a:r>
            <a:endParaRPr>
              <a:latin typeface="Economica"/>
              <a:ea typeface="Economica"/>
              <a:cs typeface="Economica"/>
              <a:sym typeface="Economica"/>
            </a:endParaRPr>
          </a:p>
          <a:p>
            <a:pPr marL="0" lvl="0" indent="0" algn="l" rtl="0">
              <a:spcBef>
                <a:spcPts val="0"/>
              </a:spcBef>
              <a:spcAft>
                <a:spcPts val="0"/>
              </a:spcAft>
              <a:buNone/>
            </a:pPr>
            <a:r>
              <a:rPr lang="da">
                <a:latin typeface="Economica"/>
                <a:ea typeface="Economica"/>
                <a:cs typeface="Economica"/>
                <a:sym typeface="Economica"/>
              </a:rPr>
              <a:t>Skole id:</a:t>
            </a:r>
            <a:endParaRPr>
              <a:latin typeface="Economica"/>
              <a:ea typeface="Economica"/>
              <a:cs typeface="Economica"/>
              <a:sym typeface="Economica"/>
            </a:endParaRPr>
          </a:p>
        </p:txBody>
      </p:sp>
      <p:pic>
        <p:nvPicPr>
          <p:cNvPr id="426" name="Google Shape;426;p54"/>
          <p:cNvPicPr preferRelativeResize="0"/>
          <p:nvPr/>
        </p:nvPicPr>
        <p:blipFill>
          <a:blip r:embed="rId3">
            <a:alphaModFix/>
          </a:blip>
          <a:stretch>
            <a:fillRect/>
          </a:stretch>
        </p:blipFill>
        <p:spPr>
          <a:xfrm>
            <a:off x="6514300" y="232700"/>
            <a:ext cx="2061751" cy="328775"/>
          </a:xfrm>
          <a:prstGeom prst="rect">
            <a:avLst/>
          </a:prstGeom>
          <a:noFill/>
          <a:ln>
            <a:noFill/>
          </a:ln>
        </p:spPr>
      </p:pic>
      <p:pic>
        <p:nvPicPr>
          <p:cNvPr id="427" name="Google Shape;427;p54"/>
          <p:cNvPicPr preferRelativeResize="0"/>
          <p:nvPr/>
        </p:nvPicPr>
        <p:blipFill>
          <a:blip r:embed="rId4">
            <a:alphaModFix/>
          </a:blip>
          <a:stretch>
            <a:fillRect/>
          </a:stretch>
        </p:blipFill>
        <p:spPr>
          <a:xfrm>
            <a:off x="4606624" y="1611225"/>
            <a:ext cx="3842175" cy="2655950"/>
          </a:xfrm>
          <a:prstGeom prst="rect">
            <a:avLst/>
          </a:prstGeom>
          <a:noFill/>
          <a:ln>
            <a:noFill/>
          </a:ln>
        </p:spPr>
      </p:pic>
      <p:pic>
        <p:nvPicPr>
          <p:cNvPr id="428" name="Google Shape;428;p54"/>
          <p:cNvPicPr preferRelativeResize="0"/>
          <p:nvPr/>
        </p:nvPicPr>
        <p:blipFill>
          <a:blip r:embed="rId5">
            <a:alphaModFix/>
          </a:blip>
          <a:stretch>
            <a:fillRect/>
          </a:stretch>
        </p:blipFill>
        <p:spPr>
          <a:xfrm>
            <a:off x="389599" y="1539925"/>
            <a:ext cx="3201825" cy="3448100"/>
          </a:xfrm>
          <a:prstGeom prst="rect">
            <a:avLst/>
          </a:prstGeom>
          <a:noFill/>
          <a:ln>
            <a:noFill/>
          </a:ln>
        </p:spPr>
      </p:pic>
      <p:sp>
        <p:nvSpPr>
          <p:cNvPr id="429" name="Google Shape;429;p54"/>
          <p:cNvSpPr/>
          <p:nvPr/>
        </p:nvSpPr>
        <p:spPr>
          <a:xfrm>
            <a:off x="2189275" y="2271425"/>
            <a:ext cx="384000" cy="348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4"/>
          <p:cNvSpPr/>
          <p:nvPr/>
        </p:nvSpPr>
        <p:spPr>
          <a:xfrm>
            <a:off x="2223950" y="2884450"/>
            <a:ext cx="384000" cy="348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4"/>
          <p:cNvSpPr/>
          <p:nvPr/>
        </p:nvSpPr>
        <p:spPr>
          <a:xfrm>
            <a:off x="5001850" y="1880200"/>
            <a:ext cx="384000" cy="348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4"/>
          <p:cNvSpPr/>
          <p:nvPr/>
        </p:nvSpPr>
        <p:spPr>
          <a:xfrm>
            <a:off x="1592200" y="2271425"/>
            <a:ext cx="384000" cy="3480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4"/>
          <p:cNvSpPr/>
          <p:nvPr/>
        </p:nvSpPr>
        <p:spPr>
          <a:xfrm>
            <a:off x="1592200" y="2884450"/>
            <a:ext cx="384000" cy="3480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4"/>
          <p:cNvSpPr/>
          <p:nvPr/>
        </p:nvSpPr>
        <p:spPr>
          <a:xfrm>
            <a:off x="7439700" y="3016350"/>
            <a:ext cx="384000" cy="3480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4"/>
          <p:cNvSpPr/>
          <p:nvPr/>
        </p:nvSpPr>
        <p:spPr>
          <a:xfrm>
            <a:off x="7439700" y="3475825"/>
            <a:ext cx="384000" cy="3480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5"/>
          <p:cNvSpPr/>
          <p:nvPr/>
        </p:nvSpPr>
        <p:spPr>
          <a:xfrm>
            <a:off x="4902300" y="349300"/>
            <a:ext cx="1768800" cy="640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sz="3600"/>
              <a:t>Hack jer gennem krypteringen</a:t>
            </a:r>
            <a:endParaRPr sz="3600"/>
          </a:p>
        </p:txBody>
      </p:sp>
      <p:sp>
        <p:nvSpPr>
          <p:cNvPr id="442" name="Google Shape;442;p5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b="1">
                <a:latin typeface="Economica"/>
                <a:ea typeface="Economica"/>
                <a:cs typeface="Economica"/>
                <a:sym typeface="Economica"/>
              </a:rPr>
              <a:t>Sender</a:t>
            </a:r>
            <a:endParaRPr b="1">
              <a:latin typeface="Economica"/>
              <a:ea typeface="Economica"/>
              <a:cs typeface="Economica"/>
              <a:sym typeface="Economica"/>
            </a:endParaRPr>
          </a:p>
          <a:p>
            <a:pPr marL="457200" lvl="0" indent="0" algn="l" rtl="0">
              <a:spcBef>
                <a:spcPts val="1200"/>
              </a:spcBef>
              <a:spcAft>
                <a:spcPts val="1200"/>
              </a:spcAft>
              <a:buNone/>
            </a:pPr>
            <a:endParaRPr/>
          </a:p>
        </p:txBody>
      </p:sp>
      <p:sp>
        <p:nvSpPr>
          <p:cNvPr id="443" name="Google Shape;443;p5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da" b="1">
                <a:latin typeface="Economica"/>
                <a:ea typeface="Economica"/>
                <a:cs typeface="Economica"/>
                <a:sym typeface="Economica"/>
              </a:rPr>
              <a:t>Sådan gør I…</a:t>
            </a:r>
            <a:endParaRPr b="1">
              <a:latin typeface="Economica"/>
              <a:ea typeface="Economica"/>
              <a:cs typeface="Economica"/>
              <a:sym typeface="Economica"/>
            </a:endParaRPr>
          </a:p>
          <a:p>
            <a:pPr marL="0" lvl="0" indent="0" algn="l" rtl="0">
              <a:spcBef>
                <a:spcPts val="0"/>
              </a:spcBef>
              <a:spcAft>
                <a:spcPts val="0"/>
              </a:spcAft>
              <a:buNone/>
            </a:pPr>
            <a:endParaRPr b="1">
              <a:latin typeface="Economica"/>
              <a:ea typeface="Economica"/>
              <a:cs typeface="Economica"/>
              <a:sym typeface="Economica"/>
            </a:endParaRPr>
          </a:p>
          <a:p>
            <a:pPr marL="457200" lvl="0" indent="-310832" algn="l" rtl="0">
              <a:spcBef>
                <a:spcPts val="0"/>
              </a:spcBef>
              <a:spcAft>
                <a:spcPts val="0"/>
              </a:spcAft>
              <a:buSzPct val="100000"/>
              <a:buFont typeface="Economica"/>
              <a:buAutoNum type="arabicPeriod"/>
            </a:pPr>
            <a:r>
              <a:rPr lang="da">
                <a:latin typeface="Economica"/>
                <a:ea typeface="Economica"/>
                <a:cs typeface="Economica"/>
                <a:sym typeface="Economica"/>
              </a:rPr>
              <a:t>Klik ind på en anden gruppes kanal på netværksovervågningen</a:t>
            </a:r>
            <a:endParaRPr>
              <a:latin typeface="Economica"/>
              <a:ea typeface="Economica"/>
              <a:cs typeface="Economica"/>
              <a:sym typeface="Economica"/>
            </a:endParaRPr>
          </a:p>
          <a:p>
            <a:pPr marL="914400" lvl="0" indent="0" algn="l" rtl="0">
              <a:spcBef>
                <a:spcPts val="0"/>
              </a:spcBef>
              <a:spcAft>
                <a:spcPts val="0"/>
              </a:spcAft>
              <a:buNone/>
            </a:pPr>
            <a:endParaRPr>
              <a:latin typeface="Economica"/>
              <a:ea typeface="Economica"/>
              <a:cs typeface="Economica"/>
              <a:sym typeface="Economica"/>
            </a:endParaRPr>
          </a:p>
          <a:p>
            <a:pPr marL="457200" lvl="0" indent="-310832" algn="l" rtl="0">
              <a:spcBef>
                <a:spcPts val="0"/>
              </a:spcBef>
              <a:spcAft>
                <a:spcPts val="0"/>
              </a:spcAft>
              <a:buSzPct val="100000"/>
              <a:buFont typeface="Economica"/>
              <a:buAutoNum type="arabicPeriod"/>
            </a:pPr>
            <a:r>
              <a:rPr lang="da">
                <a:latin typeface="Economica"/>
                <a:ea typeface="Economica"/>
                <a:cs typeface="Economica"/>
                <a:sym typeface="Economica"/>
              </a:rPr>
              <a:t>Se, hvilke to tekstbeskeder de sender</a:t>
            </a:r>
            <a:endParaRPr>
              <a:latin typeface="Economica"/>
              <a:ea typeface="Economica"/>
              <a:cs typeface="Economica"/>
              <a:sym typeface="Economica"/>
            </a:endParaRPr>
          </a:p>
          <a:p>
            <a:pPr marL="914400" lvl="0" indent="0" algn="l" rtl="0">
              <a:spcBef>
                <a:spcPts val="0"/>
              </a:spcBef>
              <a:spcAft>
                <a:spcPts val="0"/>
              </a:spcAft>
              <a:buNone/>
            </a:pPr>
            <a:endParaRPr>
              <a:latin typeface="Economica"/>
              <a:ea typeface="Economica"/>
              <a:cs typeface="Economica"/>
              <a:sym typeface="Economica"/>
            </a:endParaRPr>
          </a:p>
          <a:p>
            <a:pPr marL="457200" lvl="0" indent="-310832" algn="l" rtl="0">
              <a:spcBef>
                <a:spcPts val="0"/>
              </a:spcBef>
              <a:spcAft>
                <a:spcPts val="0"/>
              </a:spcAft>
              <a:buSzPct val="100000"/>
              <a:buFont typeface="Economica"/>
              <a:buAutoNum type="arabicPeriod"/>
            </a:pPr>
            <a:r>
              <a:rPr lang="da">
                <a:latin typeface="Economica"/>
                <a:ea typeface="Economica"/>
                <a:cs typeface="Economica"/>
                <a:sym typeface="Economica"/>
              </a:rPr>
              <a:t>Regn ud, hvilken shift-faktor de har brugt ved at tælle, hvor mange shifts, der er tilbage til ON og OFF. (HJÆLP: Cæsar cipher hjulet går fra A-Z-a-z-1-9)</a:t>
            </a:r>
            <a:endParaRPr>
              <a:latin typeface="Economica"/>
              <a:ea typeface="Economica"/>
              <a:cs typeface="Economica"/>
              <a:sym typeface="Economica"/>
            </a:endParaRPr>
          </a:p>
          <a:p>
            <a:pPr marL="914400" lvl="0" indent="0" algn="l" rtl="0">
              <a:spcBef>
                <a:spcPts val="0"/>
              </a:spcBef>
              <a:spcAft>
                <a:spcPts val="0"/>
              </a:spcAft>
              <a:buNone/>
            </a:pPr>
            <a:endParaRPr>
              <a:latin typeface="Economica"/>
              <a:ea typeface="Economica"/>
              <a:cs typeface="Economica"/>
              <a:sym typeface="Economica"/>
            </a:endParaRPr>
          </a:p>
          <a:p>
            <a:pPr marL="457200" lvl="0" indent="-310832" algn="l" rtl="0">
              <a:spcBef>
                <a:spcPts val="0"/>
              </a:spcBef>
              <a:spcAft>
                <a:spcPts val="0"/>
              </a:spcAft>
              <a:buSzPct val="100000"/>
              <a:buFont typeface="Economica"/>
              <a:buAutoNum type="arabicPeriod"/>
            </a:pPr>
            <a:r>
              <a:rPr lang="da">
                <a:latin typeface="Economica"/>
                <a:ea typeface="Economica"/>
                <a:cs typeface="Economica"/>
                <a:sym typeface="Economica"/>
              </a:rPr>
              <a:t>Skriv gruppens kanal-navn i sender-programmet og indtast deres shift-faktor</a:t>
            </a:r>
            <a:endParaRPr>
              <a:latin typeface="Economica"/>
              <a:ea typeface="Economica"/>
              <a:cs typeface="Economica"/>
              <a:sym typeface="Economica"/>
            </a:endParaRPr>
          </a:p>
          <a:p>
            <a:pPr marL="914400" lvl="0" indent="0" algn="l" rtl="0">
              <a:spcBef>
                <a:spcPts val="0"/>
              </a:spcBef>
              <a:spcAft>
                <a:spcPts val="0"/>
              </a:spcAft>
              <a:buNone/>
            </a:pPr>
            <a:endParaRPr>
              <a:latin typeface="Economica"/>
              <a:ea typeface="Economica"/>
              <a:cs typeface="Economica"/>
              <a:sym typeface="Economica"/>
            </a:endParaRPr>
          </a:p>
          <a:p>
            <a:pPr marL="457200" lvl="0" indent="-310832" algn="l" rtl="0">
              <a:spcBef>
                <a:spcPts val="0"/>
              </a:spcBef>
              <a:spcAft>
                <a:spcPts val="0"/>
              </a:spcAft>
              <a:buSzPct val="100000"/>
              <a:buFont typeface="Economica"/>
              <a:buAutoNum type="arabicPeriod"/>
            </a:pPr>
            <a:r>
              <a:rPr lang="da">
                <a:latin typeface="Economica"/>
                <a:ea typeface="Economica"/>
                <a:cs typeface="Economica"/>
                <a:sym typeface="Economica"/>
              </a:rPr>
              <a:t>Prøv at sende og se, om I har hacket sig forbi krypteringen.</a:t>
            </a:r>
            <a:endParaRPr>
              <a:latin typeface="Economica"/>
              <a:ea typeface="Economica"/>
              <a:cs typeface="Economica"/>
              <a:sym typeface="Economica"/>
            </a:endParaRPr>
          </a:p>
          <a:p>
            <a:pPr marL="0" lvl="0" indent="0" algn="l" rtl="0">
              <a:spcBef>
                <a:spcPts val="0"/>
              </a:spcBef>
              <a:spcAft>
                <a:spcPts val="1200"/>
              </a:spcAft>
              <a:buNone/>
            </a:pPr>
            <a:endParaRPr b="1">
              <a:latin typeface="Economica"/>
              <a:ea typeface="Economica"/>
              <a:cs typeface="Economica"/>
              <a:sym typeface="Economica"/>
            </a:endParaRPr>
          </a:p>
        </p:txBody>
      </p:sp>
      <p:sp>
        <p:nvSpPr>
          <p:cNvPr id="444" name="Google Shape;444;p55"/>
          <p:cNvSpPr txBox="1"/>
          <p:nvPr/>
        </p:nvSpPr>
        <p:spPr>
          <a:xfrm>
            <a:off x="4902300" y="253900"/>
            <a:ext cx="2036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a:latin typeface="Economica"/>
                <a:ea typeface="Economica"/>
                <a:cs typeface="Economica"/>
                <a:sym typeface="Economica"/>
              </a:rPr>
              <a:t>Bruger:</a:t>
            </a:r>
            <a:endParaRPr>
              <a:latin typeface="Economica"/>
              <a:ea typeface="Economica"/>
              <a:cs typeface="Economica"/>
              <a:sym typeface="Economica"/>
            </a:endParaRPr>
          </a:p>
          <a:p>
            <a:pPr marL="0" lvl="0" indent="0" algn="l" rtl="0">
              <a:spcBef>
                <a:spcPts val="0"/>
              </a:spcBef>
              <a:spcAft>
                <a:spcPts val="0"/>
              </a:spcAft>
              <a:buNone/>
            </a:pPr>
            <a:r>
              <a:rPr lang="da">
                <a:latin typeface="Economica"/>
                <a:ea typeface="Economica"/>
                <a:cs typeface="Economica"/>
                <a:sym typeface="Economica"/>
              </a:rPr>
              <a:t>Kode:</a:t>
            </a:r>
            <a:endParaRPr>
              <a:latin typeface="Economica"/>
              <a:ea typeface="Economica"/>
              <a:cs typeface="Economica"/>
              <a:sym typeface="Economica"/>
            </a:endParaRPr>
          </a:p>
          <a:p>
            <a:pPr marL="0" lvl="0" indent="0" algn="l" rtl="0">
              <a:spcBef>
                <a:spcPts val="0"/>
              </a:spcBef>
              <a:spcAft>
                <a:spcPts val="0"/>
              </a:spcAft>
              <a:buNone/>
            </a:pPr>
            <a:r>
              <a:rPr lang="da">
                <a:latin typeface="Economica"/>
                <a:ea typeface="Economica"/>
                <a:cs typeface="Economica"/>
                <a:sym typeface="Economica"/>
              </a:rPr>
              <a:t>Skole id:</a:t>
            </a:r>
            <a:endParaRPr>
              <a:latin typeface="Economica"/>
              <a:ea typeface="Economica"/>
              <a:cs typeface="Economica"/>
              <a:sym typeface="Economica"/>
            </a:endParaRPr>
          </a:p>
        </p:txBody>
      </p:sp>
      <p:pic>
        <p:nvPicPr>
          <p:cNvPr id="445" name="Google Shape;445;p55"/>
          <p:cNvPicPr preferRelativeResize="0"/>
          <p:nvPr/>
        </p:nvPicPr>
        <p:blipFill>
          <a:blip r:embed="rId3">
            <a:alphaModFix/>
          </a:blip>
          <a:stretch>
            <a:fillRect/>
          </a:stretch>
        </p:blipFill>
        <p:spPr>
          <a:xfrm>
            <a:off x="6514300" y="232700"/>
            <a:ext cx="2061751" cy="328775"/>
          </a:xfrm>
          <a:prstGeom prst="rect">
            <a:avLst/>
          </a:prstGeom>
          <a:noFill/>
          <a:ln>
            <a:noFill/>
          </a:ln>
        </p:spPr>
      </p:pic>
      <p:pic>
        <p:nvPicPr>
          <p:cNvPr id="446" name="Google Shape;446;p55"/>
          <p:cNvPicPr preferRelativeResize="0"/>
          <p:nvPr/>
        </p:nvPicPr>
        <p:blipFill>
          <a:blip r:embed="rId4">
            <a:alphaModFix/>
          </a:blip>
          <a:stretch>
            <a:fillRect/>
          </a:stretch>
        </p:blipFill>
        <p:spPr>
          <a:xfrm>
            <a:off x="389599" y="1539925"/>
            <a:ext cx="3201825" cy="3448100"/>
          </a:xfrm>
          <a:prstGeom prst="rect">
            <a:avLst/>
          </a:prstGeom>
          <a:noFill/>
          <a:ln>
            <a:noFill/>
          </a:ln>
        </p:spPr>
      </p:pic>
      <p:sp>
        <p:nvSpPr>
          <p:cNvPr id="447" name="Google Shape;447;p55"/>
          <p:cNvSpPr/>
          <p:nvPr/>
        </p:nvSpPr>
        <p:spPr>
          <a:xfrm>
            <a:off x="2189275" y="2271425"/>
            <a:ext cx="384000" cy="348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5"/>
          <p:cNvSpPr/>
          <p:nvPr/>
        </p:nvSpPr>
        <p:spPr>
          <a:xfrm>
            <a:off x="2223950" y="2884450"/>
            <a:ext cx="384000" cy="3480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5"/>
          <p:cNvSpPr/>
          <p:nvPr/>
        </p:nvSpPr>
        <p:spPr>
          <a:xfrm>
            <a:off x="1592200" y="2271425"/>
            <a:ext cx="384000" cy="3480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5"/>
          <p:cNvSpPr/>
          <p:nvPr/>
        </p:nvSpPr>
        <p:spPr>
          <a:xfrm>
            <a:off x="1592200" y="2884450"/>
            <a:ext cx="384000" cy="3480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6"/>
          <p:cNvSpPr/>
          <p:nvPr/>
        </p:nvSpPr>
        <p:spPr>
          <a:xfrm>
            <a:off x="215525" y="297350"/>
            <a:ext cx="8551800" cy="46821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SPØRGSMÅL</a:t>
            </a:r>
            <a:endParaRPr/>
          </a:p>
        </p:txBody>
      </p:sp>
      <p:sp>
        <p:nvSpPr>
          <p:cNvPr id="457" name="Google Shape;457;p56"/>
          <p:cNvSpPr txBox="1">
            <a:spLocks noGrp="1"/>
          </p:cNvSpPr>
          <p:nvPr>
            <p:ph type="body" idx="1"/>
          </p:nvPr>
        </p:nvSpPr>
        <p:spPr>
          <a:xfrm>
            <a:off x="311700" y="17586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sz="1100">
                <a:latin typeface="Economica"/>
                <a:ea typeface="Economica"/>
                <a:cs typeface="Economica"/>
                <a:sym typeface="Economica"/>
              </a:rPr>
              <a:t>Lykkedes det at undgå at blive hacket?</a:t>
            </a: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r>
              <a:rPr lang="da" sz="1100">
                <a:latin typeface="Economica"/>
                <a:ea typeface="Economica"/>
                <a:cs typeface="Economica"/>
                <a:sym typeface="Economica"/>
              </a:rPr>
              <a:t>Lykkedes det at hacke nogen?</a:t>
            </a: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r>
              <a:rPr lang="da" sz="1100">
                <a:latin typeface="Economica"/>
                <a:ea typeface="Economica"/>
                <a:cs typeface="Economica"/>
                <a:sym typeface="Economica"/>
              </a:rPr>
              <a:t>Kan vi nu sige noget om, hvad der generelt er vigtigt for at undgå at blive hacket?</a:t>
            </a: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r>
              <a:rPr lang="da" sz="1100">
                <a:latin typeface="Economica"/>
                <a:ea typeface="Economica"/>
                <a:cs typeface="Economica"/>
                <a:sym typeface="Economica"/>
              </a:rPr>
              <a:t>I hvilke situationer kan det være okay at hacke?</a:t>
            </a:r>
            <a:endParaRPr sz="1100">
              <a:latin typeface="Economica"/>
              <a:ea typeface="Economica"/>
              <a:cs typeface="Economica"/>
              <a:sym typeface="Economica"/>
            </a:endParaRPr>
          </a:p>
          <a:p>
            <a:pPr marL="0" lvl="0" indent="0" algn="l" rtl="0">
              <a:spcBef>
                <a:spcPts val="0"/>
              </a:spcBef>
              <a:spcAft>
                <a:spcPts val="0"/>
              </a:spcAft>
              <a:buNone/>
            </a:pPr>
            <a:endParaRPr sz="1100">
              <a:latin typeface="Economica"/>
              <a:ea typeface="Economica"/>
              <a:cs typeface="Economica"/>
              <a:sym typeface="Economica"/>
            </a:endParaRPr>
          </a:p>
          <a:p>
            <a:pPr marL="0" lvl="0" indent="0" algn="l" rtl="0">
              <a:spcBef>
                <a:spcPts val="0"/>
              </a:spcBef>
              <a:spcAft>
                <a:spcPts val="0"/>
              </a:spcAft>
              <a:buNone/>
            </a:pPr>
            <a:r>
              <a:rPr lang="da" sz="1100">
                <a:latin typeface="Economica"/>
                <a:ea typeface="Economica"/>
                <a:cs typeface="Economica"/>
                <a:sym typeface="Economica"/>
              </a:rPr>
              <a:t>Hvor i IoT setuppet er der risiko for at blive hacket </a:t>
            </a:r>
            <a:endParaRPr>
              <a:latin typeface="Economica"/>
              <a:ea typeface="Economica"/>
              <a:cs typeface="Economica"/>
              <a:sym typeface="Economica"/>
            </a:endParaRPr>
          </a:p>
        </p:txBody>
      </p:sp>
      <p:pic>
        <p:nvPicPr>
          <p:cNvPr id="458" name="Google Shape;458;p56"/>
          <p:cNvPicPr preferRelativeResize="0"/>
          <p:nvPr/>
        </p:nvPicPr>
        <p:blipFill>
          <a:blip r:embed="rId3">
            <a:alphaModFix/>
          </a:blip>
          <a:stretch>
            <a:fillRect/>
          </a:stretch>
        </p:blipFill>
        <p:spPr>
          <a:xfrm>
            <a:off x="4651529" y="1758625"/>
            <a:ext cx="3803176" cy="2551275"/>
          </a:xfrm>
          <a:prstGeom prst="rect">
            <a:avLst/>
          </a:prstGeom>
          <a:noFill/>
          <a:ln>
            <a:noFill/>
          </a:ln>
        </p:spPr>
      </p:pic>
      <p:cxnSp>
        <p:nvCxnSpPr>
          <p:cNvPr id="459" name="Google Shape;459;p56"/>
          <p:cNvCxnSpPr/>
          <p:nvPr/>
        </p:nvCxnSpPr>
        <p:spPr>
          <a:xfrm rot="10800000" flipH="1">
            <a:off x="2606175" y="3149150"/>
            <a:ext cx="2128200" cy="336900"/>
          </a:xfrm>
          <a:prstGeom prst="straightConnector1">
            <a:avLst/>
          </a:prstGeom>
          <a:noFill/>
          <a:ln w="9525" cap="flat" cmpd="sng">
            <a:solidFill>
              <a:schemeClr val="dk1"/>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7"/>
          <p:cNvSpPr txBox="1">
            <a:spLocks noGrp="1"/>
          </p:cNvSpPr>
          <p:nvPr>
            <p:ph type="ctrTitle"/>
          </p:nvPr>
        </p:nvSpPr>
        <p:spPr>
          <a:xfrm>
            <a:off x="311700" y="1957350"/>
            <a:ext cx="8520600" cy="1228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Hack lærerværelset</a:t>
            </a:r>
            <a:endParaRPr/>
          </a:p>
          <a:p>
            <a:pPr marL="0" lvl="0" indent="0" algn="ctr" rtl="0">
              <a:spcBef>
                <a:spcPts val="0"/>
              </a:spcBef>
              <a:spcAft>
                <a:spcPts val="0"/>
              </a:spcAft>
              <a:buNone/>
            </a:pPr>
            <a:r>
              <a:rPr lang="da" sz="1800"/>
              <a:t>opgave 3a</a:t>
            </a: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8"/>
          <p:cNvSpPr/>
          <p:nvPr/>
        </p:nvSpPr>
        <p:spPr>
          <a:xfrm>
            <a:off x="4791075" y="1187625"/>
            <a:ext cx="3630900" cy="36570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Hack lærerværelset</a:t>
            </a:r>
            <a:endParaRPr/>
          </a:p>
        </p:txBody>
      </p:sp>
      <p:sp>
        <p:nvSpPr>
          <p:cNvPr id="471" name="Google Shape;471;p58"/>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latin typeface="Economica"/>
                <a:ea typeface="Economica"/>
                <a:cs typeface="Economica"/>
                <a:sym typeface="Economica"/>
              </a:rPr>
              <a:t>KLASSEVÆRELSET - IoT SENDER</a:t>
            </a:r>
            <a:endParaRPr>
              <a:latin typeface="Economica"/>
              <a:ea typeface="Economica"/>
              <a:cs typeface="Economica"/>
              <a:sym typeface="Economica"/>
            </a:endParaRPr>
          </a:p>
        </p:txBody>
      </p:sp>
      <p:sp>
        <p:nvSpPr>
          <p:cNvPr id="472" name="Google Shape;472;p58"/>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
                <a:latin typeface="Economica"/>
                <a:ea typeface="Economica"/>
                <a:cs typeface="Economica"/>
                <a:sym typeface="Economica"/>
              </a:rPr>
              <a:t>LÆRERVÆRELSET - IoT MODTAGER</a:t>
            </a:r>
            <a:endParaRPr>
              <a:latin typeface="Economica"/>
              <a:ea typeface="Economica"/>
              <a:cs typeface="Economica"/>
              <a:sym typeface="Economica"/>
            </a:endParaRPr>
          </a:p>
        </p:txBody>
      </p:sp>
      <p:pic>
        <p:nvPicPr>
          <p:cNvPr id="473" name="Google Shape;473;p58"/>
          <p:cNvPicPr preferRelativeResize="0"/>
          <p:nvPr/>
        </p:nvPicPr>
        <p:blipFill rotWithShape="1">
          <a:blip r:embed="rId3">
            <a:alphaModFix/>
          </a:blip>
          <a:srcRect l="12834" t="9869" r="1943"/>
          <a:stretch/>
        </p:blipFill>
        <p:spPr>
          <a:xfrm>
            <a:off x="4940050" y="1843800"/>
            <a:ext cx="1956726" cy="1376226"/>
          </a:xfrm>
          <a:prstGeom prst="rect">
            <a:avLst/>
          </a:prstGeom>
          <a:noFill/>
          <a:ln>
            <a:noFill/>
          </a:ln>
        </p:spPr>
      </p:pic>
      <p:pic>
        <p:nvPicPr>
          <p:cNvPr id="474" name="Google Shape;474;p58"/>
          <p:cNvPicPr preferRelativeResize="0"/>
          <p:nvPr/>
        </p:nvPicPr>
        <p:blipFill rotWithShape="1">
          <a:blip r:embed="rId4">
            <a:alphaModFix/>
          </a:blip>
          <a:srcRect r="6270"/>
          <a:stretch/>
        </p:blipFill>
        <p:spPr>
          <a:xfrm>
            <a:off x="5943829" y="2789174"/>
            <a:ext cx="2287575" cy="1612424"/>
          </a:xfrm>
          <a:prstGeom prst="rect">
            <a:avLst/>
          </a:prstGeom>
          <a:noFill/>
          <a:ln>
            <a:noFill/>
          </a:ln>
        </p:spPr>
      </p:pic>
      <p:pic>
        <p:nvPicPr>
          <p:cNvPr id="475" name="Google Shape;475;p58"/>
          <p:cNvPicPr preferRelativeResize="0"/>
          <p:nvPr/>
        </p:nvPicPr>
        <p:blipFill rotWithShape="1">
          <a:blip r:embed="rId5">
            <a:alphaModFix/>
          </a:blip>
          <a:srcRect b="4351"/>
          <a:stretch/>
        </p:blipFill>
        <p:spPr>
          <a:xfrm>
            <a:off x="421125" y="1939574"/>
            <a:ext cx="3183677" cy="2019125"/>
          </a:xfrm>
          <a:prstGeom prst="rect">
            <a:avLst/>
          </a:prstGeom>
          <a:noFill/>
          <a:ln>
            <a:noFill/>
          </a:ln>
        </p:spPr>
      </p:pic>
      <p:sp>
        <p:nvSpPr>
          <p:cNvPr id="476" name="Google Shape;476;p58"/>
          <p:cNvSpPr/>
          <p:nvPr/>
        </p:nvSpPr>
        <p:spPr>
          <a:xfrm>
            <a:off x="215525" y="1187625"/>
            <a:ext cx="3589500" cy="36570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9"/>
          <p:cNvSpPr/>
          <p:nvPr/>
        </p:nvSpPr>
        <p:spPr>
          <a:xfrm>
            <a:off x="215525" y="297350"/>
            <a:ext cx="8551800" cy="46821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SPØRGSMÅL</a:t>
            </a:r>
            <a:endParaRPr/>
          </a:p>
        </p:txBody>
      </p:sp>
      <p:sp>
        <p:nvSpPr>
          <p:cNvPr id="483" name="Google Shape;483;p59"/>
          <p:cNvSpPr txBox="1">
            <a:spLocks noGrp="1"/>
          </p:cNvSpPr>
          <p:nvPr>
            <p:ph type="body" idx="1"/>
          </p:nvPr>
        </p:nvSpPr>
        <p:spPr>
          <a:xfrm>
            <a:off x="311700" y="1758625"/>
            <a:ext cx="39999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a:latin typeface="Economica"/>
                <a:ea typeface="Economica"/>
                <a:cs typeface="Economica"/>
                <a:sym typeface="Economica"/>
              </a:rPr>
              <a:t>I har lige hacket lærerværelset for at “drille” lærerne. </a:t>
            </a:r>
            <a:endParaRPr>
              <a:latin typeface="Economica"/>
              <a:ea typeface="Economica"/>
              <a:cs typeface="Economica"/>
              <a:sym typeface="Economica"/>
            </a:endParaRPr>
          </a:p>
          <a:p>
            <a:pPr marL="0" lvl="0" indent="0" algn="l" rtl="0">
              <a:spcBef>
                <a:spcPts val="600"/>
              </a:spcBef>
              <a:spcAft>
                <a:spcPts val="0"/>
              </a:spcAft>
              <a:buNone/>
            </a:pPr>
            <a:endParaRPr>
              <a:latin typeface="Economica"/>
              <a:ea typeface="Economica"/>
              <a:cs typeface="Economica"/>
              <a:sym typeface="Economica"/>
            </a:endParaRPr>
          </a:p>
          <a:p>
            <a:pPr marL="0" lvl="0" indent="0" algn="l" rtl="0">
              <a:spcBef>
                <a:spcPts val="600"/>
              </a:spcBef>
              <a:spcAft>
                <a:spcPts val="0"/>
              </a:spcAft>
              <a:buNone/>
            </a:pPr>
            <a:r>
              <a:rPr lang="da">
                <a:latin typeface="Economica"/>
                <a:ea typeface="Economica"/>
                <a:cs typeface="Economica"/>
                <a:sym typeface="Economica"/>
              </a:rPr>
              <a:t>Kan I forestille jer at hacke lærerværelset hjælpe lærerne eller gøre deres arbejde nemmere? </a:t>
            </a:r>
            <a:endParaRPr>
              <a:latin typeface="Economica"/>
              <a:ea typeface="Economica"/>
              <a:cs typeface="Economica"/>
              <a:sym typeface="Economica"/>
            </a:endParaRPr>
          </a:p>
          <a:p>
            <a:pPr marL="0" lvl="0" indent="0" algn="l" rtl="0">
              <a:spcBef>
                <a:spcPts val="600"/>
              </a:spcBef>
              <a:spcAft>
                <a:spcPts val="0"/>
              </a:spcAft>
              <a:buNone/>
            </a:pPr>
            <a:endParaRPr>
              <a:latin typeface="Economica"/>
              <a:ea typeface="Economica"/>
              <a:cs typeface="Economica"/>
              <a:sym typeface="Economica"/>
            </a:endParaRPr>
          </a:p>
          <a:p>
            <a:pPr marL="0" lvl="0" indent="0" algn="l" rtl="0">
              <a:spcBef>
                <a:spcPts val="600"/>
              </a:spcBef>
              <a:spcAft>
                <a:spcPts val="0"/>
              </a:spcAft>
              <a:buNone/>
            </a:pPr>
            <a:r>
              <a:rPr lang="da">
                <a:latin typeface="Economica"/>
                <a:ea typeface="Economica"/>
                <a:cs typeface="Economica"/>
                <a:sym typeface="Economica"/>
              </a:rPr>
              <a:t>Hvordan?</a:t>
            </a:r>
            <a:endParaRPr>
              <a:latin typeface="Economica"/>
              <a:ea typeface="Economica"/>
              <a:cs typeface="Economica"/>
              <a:sym typeface="Economica"/>
            </a:endParaRPr>
          </a:p>
          <a:p>
            <a:pPr marL="0" lvl="0" indent="0" algn="l" rtl="0">
              <a:spcBef>
                <a:spcPts val="600"/>
              </a:spcBef>
              <a:spcAft>
                <a:spcPts val="0"/>
              </a:spcAft>
              <a:buNone/>
            </a:pPr>
            <a:endParaRPr sz="1100">
              <a:latin typeface="Economica"/>
              <a:ea typeface="Economica"/>
              <a:cs typeface="Economica"/>
              <a:sym typeface="Economica"/>
            </a:endParaRPr>
          </a:p>
        </p:txBody>
      </p:sp>
      <p:pic>
        <p:nvPicPr>
          <p:cNvPr id="484" name="Google Shape;484;p59"/>
          <p:cNvPicPr preferRelativeResize="0"/>
          <p:nvPr/>
        </p:nvPicPr>
        <p:blipFill rotWithShape="1">
          <a:blip r:embed="rId3">
            <a:alphaModFix/>
          </a:blip>
          <a:srcRect l="12834" t="9869" r="1943"/>
          <a:stretch/>
        </p:blipFill>
        <p:spPr>
          <a:xfrm>
            <a:off x="4940050" y="1843800"/>
            <a:ext cx="1956726" cy="1376226"/>
          </a:xfrm>
          <a:prstGeom prst="rect">
            <a:avLst/>
          </a:prstGeom>
          <a:noFill/>
          <a:ln>
            <a:noFill/>
          </a:ln>
        </p:spPr>
      </p:pic>
      <p:pic>
        <p:nvPicPr>
          <p:cNvPr id="485" name="Google Shape;485;p59"/>
          <p:cNvPicPr preferRelativeResize="0"/>
          <p:nvPr/>
        </p:nvPicPr>
        <p:blipFill rotWithShape="1">
          <a:blip r:embed="rId4">
            <a:alphaModFix/>
          </a:blip>
          <a:srcRect r="6270"/>
          <a:stretch/>
        </p:blipFill>
        <p:spPr>
          <a:xfrm>
            <a:off x="5943829" y="2789174"/>
            <a:ext cx="2287575" cy="16124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8"/>
          <p:cNvPicPr preferRelativeResize="0"/>
          <p:nvPr/>
        </p:nvPicPr>
        <p:blipFill rotWithShape="1">
          <a:blip r:embed="rId3">
            <a:alphaModFix/>
          </a:blip>
          <a:srcRect t="396" b="396"/>
          <a:stretch/>
        </p:blipFill>
        <p:spPr>
          <a:xfrm>
            <a:off x="0" y="0"/>
            <a:ext cx="9144004" cy="5143496"/>
          </a:xfrm>
          <a:prstGeom prst="rect">
            <a:avLst/>
          </a:prstGeom>
          <a:noFill/>
          <a:ln>
            <a:noFill/>
          </a:ln>
        </p:spPr>
      </p:pic>
      <p:sp>
        <p:nvSpPr>
          <p:cNvPr id="181" name="Google Shape;181;p28"/>
          <p:cNvSpPr/>
          <p:nvPr/>
        </p:nvSpPr>
        <p:spPr>
          <a:xfrm>
            <a:off x="0" y="0"/>
            <a:ext cx="2811300" cy="5143500"/>
          </a:xfrm>
          <a:prstGeom prst="rect">
            <a:avLst/>
          </a:prstGeom>
          <a:solidFill>
            <a:srgbClr val="FFFFFF">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txBox="1">
            <a:spLocks noGrp="1"/>
          </p:cNvSpPr>
          <p:nvPr>
            <p:ph type="title"/>
          </p:nvPr>
        </p:nvSpPr>
        <p:spPr>
          <a:xfrm>
            <a:off x="232878" y="219975"/>
            <a:ext cx="2336400" cy="9150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da"/>
              <a:t>SPØRGSMÅL</a:t>
            </a:r>
            <a:endParaRPr/>
          </a:p>
        </p:txBody>
      </p:sp>
      <p:sp>
        <p:nvSpPr>
          <p:cNvPr id="183" name="Google Shape;183;p28"/>
          <p:cNvSpPr/>
          <p:nvPr/>
        </p:nvSpPr>
        <p:spPr>
          <a:xfrm>
            <a:off x="169425" y="577575"/>
            <a:ext cx="2357400" cy="36036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8"/>
          <p:cNvSpPr txBox="1">
            <a:spLocks noGrp="1"/>
          </p:cNvSpPr>
          <p:nvPr>
            <p:ph type="body" idx="1"/>
          </p:nvPr>
        </p:nvSpPr>
        <p:spPr>
          <a:xfrm>
            <a:off x="232875" y="1290250"/>
            <a:ext cx="2336400" cy="352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a:latin typeface="Economica"/>
                <a:ea typeface="Economica"/>
                <a:cs typeface="Economica"/>
                <a:sym typeface="Economica"/>
              </a:rPr>
              <a:t>Hvad er en hacker?</a:t>
            </a:r>
            <a:endParaRPr>
              <a:latin typeface="Economica"/>
              <a:ea typeface="Economica"/>
              <a:cs typeface="Economica"/>
              <a:sym typeface="Economica"/>
            </a:endParaRPr>
          </a:p>
          <a:p>
            <a:pPr marL="0" lvl="0" indent="0" algn="l" rtl="0">
              <a:spcBef>
                <a:spcPts val="1600"/>
              </a:spcBef>
              <a:spcAft>
                <a:spcPts val="0"/>
              </a:spcAft>
              <a:buNone/>
            </a:pPr>
            <a:r>
              <a:rPr lang="da">
                <a:latin typeface="Economica"/>
                <a:ea typeface="Economica"/>
                <a:cs typeface="Economica"/>
                <a:sym typeface="Economica"/>
              </a:rPr>
              <a:t>Hvilke former for hacking findes der?</a:t>
            </a:r>
            <a:endParaRPr>
              <a:latin typeface="Economica"/>
              <a:ea typeface="Economica"/>
              <a:cs typeface="Economica"/>
              <a:sym typeface="Economica"/>
            </a:endParaRPr>
          </a:p>
          <a:p>
            <a:pPr marL="0" lvl="0" indent="0" algn="l" rtl="0">
              <a:spcBef>
                <a:spcPts val="1600"/>
              </a:spcBef>
              <a:spcAft>
                <a:spcPts val="0"/>
              </a:spcAft>
              <a:buNone/>
            </a:pPr>
            <a:r>
              <a:rPr lang="da">
                <a:latin typeface="Economica"/>
                <a:ea typeface="Economica"/>
                <a:cs typeface="Economica"/>
                <a:sym typeface="Economica"/>
              </a:rPr>
              <a:t>Kan hacking bruges til gode ting? Hvilke?</a:t>
            </a:r>
            <a:endParaRPr>
              <a:latin typeface="Economica"/>
              <a:ea typeface="Economica"/>
              <a:cs typeface="Economica"/>
              <a:sym typeface="Economica"/>
            </a:endParaRPr>
          </a:p>
          <a:p>
            <a:pPr marL="0" lvl="0" indent="0" algn="l" rtl="0">
              <a:spcBef>
                <a:spcPts val="1600"/>
              </a:spcBef>
              <a:spcAft>
                <a:spcPts val="1600"/>
              </a:spcAft>
              <a:buNone/>
            </a:pPr>
            <a:r>
              <a:rPr lang="da">
                <a:latin typeface="Economica"/>
                <a:ea typeface="Economica"/>
                <a:cs typeface="Economica"/>
                <a:sym typeface="Economica"/>
              </a:rPr>
              <a:t>Har I prøvet at blive hacket?</a:t>
            </a:r>
            <a:endParaRPr>
              <a:latin typeface="Economica"/>
              <a:ea typeface="Economica"/>
              <a:cs typeface="Economica"/>
              <a:sym typeface="Economic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p:nvPr/>
        </p:nvSpPr>
        <p:spPr>
          <a:xfrm>
            <a:off x="3305675" y="276400"/>
            <a:ext cx="5420700" cy="45993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29"/>
          <p:cNvPicPr preferRelativeResize="0"/>
          <p:nvPr/>
        </p:nvPicPr>
        <p:blipFill rotWithShape="1">
          <a:blip r:embed="rId3">
            <a:alphaModFix/>
          </a:blip>
          <a:srcRect l="16667" r="16661"/>
          <a:stretch/>
        </p:blipFill>
        <p:spPr>
          <a:xfrm>
            <a:off x="3469775" y="451450"/>
            <a:ext cx="5076525" cy="4283076"/>
          </a:xfrm>
          <a:prstGeom prst="rect">
            <a:avLst/>
          </a:prstGeom>
          <a:noFill/>
          <a:ln>
            <a:noFill/>
          </a:ln>
        </p:spPr>
      </p:pic>
      <p:sp>
        <p:nvSpPr>
          <p:cNvPr id="191" name="Google Shape;191;p29"/>
          <p:cNvSpPr txBox="1">
            <a:spLocks noGrp="1"/>
          </p:cNvSpPr>
          <p:nvPr>
            <p:ph type="title"/>
          </p:nvPr>
        </p:nvSpPr>
        <p:spPr>
          <a:xfrm>
            <a:off x="185350" y="352000"/>
            <a:ext cx="2683200" cy="407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a:t>Hacking og hacker-typer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285F4"/>
        </a:solidFill>
        <a:effectLst/>
      </p:bgPr>
    </p:bg>
    <p:spTree>
      <p:nvGrpSpPr>
        <p:cNvPr id="1" name="Shape 195"/>
        <p:cNvGrpSpPr/>
        <p:nvPr/>
      </p:nvGrpSpPr>
      <p:grpSpPr>
        <a:xfrm>
          <a:off x="0" y="0"/>
          <a:ext cx="0" cy="0"/>
          <a:chOff x="0" y="0"/>
          <a:chExt cx="0" cy="0"/>
        </a:xfrm>
      </p:grpSpPr>
      <p:sp>
        <p:nvSpPr>
          <p:cNvPr id="196" name="Google Shape;196;p30"/>
          <p:cNvSpPr/>
          <p:nvPr/>
        </p:nvSpPr>
        <p:spPr>
          <a:xfrm>
            <a:off x="336125" y="389575"/>
            <a:ext cx="8434500" cy="42600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30"/>
          <p:cNvPicPr preferRelativeResize="0"/>
          <p:nvPr/>
        </p:nvPicPr>
        <p:blipFill>
          <a:blip r:embed="rId3">
            <a:alphaModFix/>
          </a:blip>
          <a:stretch>
            <a:fillRect/>
          </a:stretch>
        </p:blipFill>
        <p:spPr>
          <a:xfrm>
            <a:off x="4720125" y="578400"/>
            <a:ext cx="3435725" cy="3882349"/>
          </a:xfrm>
          <a:prstGeom prst="rect">
            <a:avLst/>
          </a:prstGeom>
          <a:noFill/>
          <a:ln>
            <a:noFill/>
          </a:ln>
        </p:spPr>
      </p:pic>
      <p:sp>
        <p:nvSpPr>
          <p:cNvPr id="198" name="Google Shape;198;p30"/>
          <p:cNvSpPr txBox="1"/>
          <p:nvPr/>
        </p:nvSpPr>
        <p:spPr>
          <a:xfrm>
            <a:off x="616500" y="445025"/>
            <a:ext cx="82158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da" sz="2200" b="1">
                <a:solidFill>
                  <a:srgbClr val="000000"/>
                </a:solidFill>
                <a:latin typeface="Economica"/>
                <a:ea typeface="Economica"/>
                <a:cs typeface="Economica"/>
                <a:sym typeface="Economica"/>
              </a:rPr>
              <a:t>Hvad er hacking?</a:t>
            </a:r>
            <a:endParaRPr sz="2800">
              <a:solidFill>
                <a:srgbClr val="000000"/>
              </a:solidFill>
              <a:latin typeface="Economica"/>
              <a:ea typeface="Economica"/>
              <a:cs typeface="Economica"/>
              <a:sym typeface="Economica"/>
            </a:endParaRPr>
          </a:p>
        </p:txBody>
      </p:sp>
      <p:sp>
        <p:nvSpPr>
          <p:cNvPr id="199" name="Google Shape;199;p30"/>
          <p:cNvSpPr txBox="1"/>
          <p:nvPr/>
        </p:nvSpPr>
        <p:spPr>
          <a:xfrm>
            <a:off x="616500" y="1152475"/>
            <a:ext cx="3548400" cy="3416400"/>
          </a:xfrm>
          <a:prstGeom prst="rect">
            <a:avLst/>
          </a:prstGeom>
          <a:noFill/>
          <a:ln>
            <a:noFill/>
          </a:ln>
        </p:spPr>
        <p:txBody>
          <a:bodyPr spcFirstLastPara="1" wrap="square" lIns="91425" tIns="91425" rIns="91425" bIns="91425" anchor="t" anchorCtr="0">
            <a:normAutofit/>
          </a:bodyPr>
          <a:lstStyle/>
          <a:p>
            <a:pPr marL="0" lvl="0" indent="0" algn="l" rtl="0">
              <a:lnSpc>
                <a:spcPct val="200000"/>
              </a:lnSpc>
              <a:spcBef>
                <a:spcPts val="0"/>
              </a:spcBef>
              <a:spcAft>
                <a:spcPts val="0"/>
              </a:spcAft>
              <a:buNone/>
            </a:pPr>
            <a:r>
              <a:rPr lang="da" sz="1350">
                <a:solidFill>
                  <a:srgbClr val="000000"/>
                </a:solidFill>
                <a:latin typeface="Economica"/>
                <a:ea typeface="Economica"/>
                <a:cs typeface="Economica"/>
                <a:sym typeface="Economica"/>
              </a:rPr>
              <a:t>Der er 2 overordnede former for hacking</a:t>
            </a:r>
            <a:endParaRPr sz="1350">
              <a:solidFill>
                <a:srgbClr val="000000"/>
              </a:solidFill>
              <a:latin typeface="Economica"/>
              <a:ea typeface="Economica"/>
              <a:cs typeface="Economica"/>
              <a:sym typeface="Economica"/>
            </a:endParaRPr>
          </a:p>
          <a:p>
            <a:pPr marL="457200" lvl="0" indent="-314325" algn="l" rtl="0">
              <a:lnSpc>
                <a:spcPct val="200000"/>
              </a:lnSpc>
              <a:spcBef>
                <a:spcPts val="1200"/>
              </a:spcBef>
              <a:spcAft>
                <a:spcPts val="0"/>
              </a:spcAft>
              <a:buClr>
                <a:srgbClr val="000000"/>
              </a:buClr>
              <a:buSzPts val="1350"/>
              <a:buFont typeface="Economica"/>
              <a:buAutoNum type="arabicPeriod"/>
            </a:pPr>
            <a:r>
              <a:rPr lang="da" sz="1350">
                <a:solidFill>
                  <a:srgbClr val="000000"/>
                </a:solidFill>
                <a:latin typeface="Economica"/>
                <a:ea typeface="Economica"/>
                <a:cs typeface="Economica"/>
                <a:sym typeface="Economica"/>
              </a:rPr>
              <a:t>Hacking som en måde at optimere og ændre objekter (eller kode) </a:t>
            </a:r>
            <a:endParaRPr sz="1350">
              <a:solidFill>
                <a:srgbClr val="000000"/>
              </a:solidFill>
              <a:latin typeface="Economica"/>
              <a:ea typeface="Economica"/>
              <a:cs typeface="Economica"/>
              <a:sym typeface="Economica"/>
            </a:endParaRPr>
          </a:p>
          <a:p>
            <a:pPr marL="457200" lvl="0" indent="-314325" algn="l" rtl="0">
              <a:lnSpc>
                <a:spcPct val="200000"/>
              </a:lnSpc>
              <a:spcBef>
                <a:spcPts val="0"/>
              </a:spcBef>
              <a:spcAft>
                <a:spcPts val="0"/>
              </a:spcAft>
              <a:buClr>
                <a:srgbClr val="000000"/>
              </a:buClr>
              <a:buSzPts val="1350"/>
              <a:buFont typeface="Economica"/>
              <a:buAutoNum type="arabicPeriod"/>
            </a:pPr>
            <a:r>
              <a:rPr lang="da" sz="1350">
                <a:solidFill>
                  <a:srgbClr val="000000"/>
                </a:solidFill>
                <a:latin typeface="Economica"/>
                <a:ea typeface="Economica"/>
                <a:cs typeface="Economica"/>
                <a:sym typeface="Economica"/>
              </a:rPr>
              <a:t>Hacking ved at bruge ting til noget andet end meningen var til at starte med</a:t>
            </a:r>
            <a:endParaRPr sz="1350">
              <a:solidFill>
                <a:srgbClr val="000000"/>
              </a:solidFill>
              <a:latin typeface="Economica"/>
              <a:ea typeface="Economica"/>
              <a:cs typeface="Economica"/>
              <a:sym typeface="Economic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p:nvPr/>
        </p:nvSpPr>
        <p:spPr>
          <a:xfrm>
            <a:off x="336125" y="389575"/>
            <a:ext cx="8434500" cy="42600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1"/>
          <p:cNvSpPr txBox="1"/>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da" sz="2200" b="1">
                <a:solidFill>
                  <a:srgbClr val="000000"/>
                </a:solidFill>
                <a:latin typeface="Economica"/>
                <a:ea typeface="Economica"/>
                <a:cs typeface="Economica"/>
                <a:sym typeface="Economica"/>
              </a:rPr>
              <a:t>Hvad er en hacker?</a:t>
            </a:r>
            <a:endParaRPr sz="2800">
              <a:solidFill>
                <a:srgbClr val="000000"/>
              </a:solidFill>
              <a:latin typeface="Economica"/>
              <a:ea typeface="Economica"/>
              <a:cs typeface="Economica"/>
              <a:sym typeface="Economica"/>
            </a:endParaRPr>
          </a:p>
        </p:txBody>
      </p:sp>
      <p:sp>
        <p:nvSpPr>
          <p:cNvPr id="206" name="Google Shape;206;p31"/>
          <p:cNvSpPr txBox="1"/>
          <p:nvPr/>
        </p:nvSpPr>
        <p:spPr>
          <a:xfrm>
            <a:off x="311700" y="1152475"/>
            <a:ext cx="4184100" cy="34164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75000"/>
              </a:lnSpc>
              <a:spcBef>
                <a:spcPts val="0"/>
              </a:spcBef>
              <a:spcAft>
                <a:spcPts val="0"/>
              </a:spcAft>
              <a:buNone/>
            </a:pPr>
            <a:r>
              <a:rPr lang="da" sz="1350">
                <a:solidFill>
                  <a:srgbClr val="000000"/>
                </a:solidFill>
                <a:latin typeface="Economica"/>
                <a:ea typeface="Economica"/>
                <a:cs typeface="Economica"/>
                <a:sym typeface="Economica"/>
              </a:rPr>
              <a:t>En hacker bliver oftest set som en person, der skaber uautoriseret adgang til et computernetværk eller en elektronisk genstand. </a:t>
            </a:r>
            <a:endParaRPr sz="1350">
              <a:solidFill>
                <a:srgbClr val="000000"/>
              </a:solidFill>
              <a:latin typeface="Economica"/>
              <a:ea typeface="Economica"/>
              <a:cs typeface="Economica"/>
              <a:sym typeface="Economica"/>
            </a:endParaRPr>
          </a:p>
          <a:p>
            <a:pPr marL="0" lvl="0" indent="0" algn="l" rtl="0">
              <a:lnSpc>
                <a:spcPct val="175000"/>
              </a:lnSpc>
              <a:spcBef>
                <a:spcPts val="0"/>
              </a:spcBef>
              <a:spcAft>
                <a:spcPts val="0"/>
              </a:spcAft>
              <a:buNone/>
            </a:pPr>
            <a:endParaRPr sz="1350">
              <a:latin typeface="Economica"/>
              <a:ea typeface="Economica"/>
              <a:cs typeface="Economica"/>
              <a:sym typeface="Economica"/>
            </a:endParaRPr>
          </a:p>
          <a:p>
            <a:pPr marL="0" lvl="0" indent="0" algn="l" rtl="0">
              <a:lnSpc>
                <a:spcPct val="175000"/>
              </a:lnSpc>
              <a:spcBef>
                <a:spcPts val="0"/>
              </a:spcBef>
              <a:spcAft>
                <a:spcPts val="0"/>
              </a:spcAft>
              <a:buNone/>
            </a:pPr>
            <a:r>
              <a:rPr lang="da" sz="1350">
                <a:solidFill>
                  <a:srgbClr val="000000"/>
                </a:solidFill>
                <a:latin typeface="Economica"/>
                <a:ea typeface="Economica"/>
                <a:cs typeface="Economica"/>
                <a:sym typeface="Economica"/>
              </a:rPr>
              <a:t>En hacker bryder ind i et system for enten at forårsage skade eller for at belyse sårbarheder i de eksisterende sikkerhedsforanstaltninger. </a:t>
            </a:r>
            <a:endParaRPr sz="1350">
              <a:solidFill>
                <a:srgbClr val="000000"/>
              </a:solidFill>
              <a:latin typeface="Economica"/>
              <a:ea typeface="Economica"/>
              <a:cs typeface="Economica"/>
              <a:sym typeface="Economica"/>
            </a:endParaRPr>
          </a:p>
          <a:p>
            <a:pPr marL="0" lvl="0" indent="0" algn="l" rtl="0">
              <a:lnSpc>
                <a:spcPct val="175000"/>
              </a:lnSpc>
              <a:spcBef>
                <a:spcPts val="0"/>
              </a:spcBef>
              <a:spcAft>
                <a:spcPts val="0"/>
              </a:spcAft>
              <a:buNone/>
            </a:pPr>
            <a:endParaRPr sz="1350">
              <a:solidFill>
                <a:srgbClr val="000000"/>
              </a:solidFill>
              <a:latin typeface="Economica"/>
              <a:ea typeface="Economica"/>
              <a:cs typeface="Economica"/>
              <a:sym typeface="Economica"/>
            </a:endParaRPr>
          </a:p>
          <a:p>
            <a:pPr marL="0" lvl="0" indent="0" algn="l" rtl="0">
              <a:spcBef>
                <a:spcPts val="0"/>
              </a:spcBef>
              <a:spcAft>
                <a:spcPts val="0"/>
              </a:spcAft>
              <a:buNone/>
            </a:pPr>
            <a:r>
              <a:rPr lang="da" sz="1350">
                <a:solidFill>
                  <a:srgbClr val="000000"/>
                </a:solidFill>
                <a:latin typeface="Economica"/>
                <a:ea typeface="Economica"/>
                <a:cs typeface="Economica"/>
                <a:sym typeface="Economica"/>
              </a:rPr>
              <a:t>Men der findes faktisk 6 hovedtyper af hackere </a:t>
            </a:r>
            <a:endParaRPr sz="1350">
              <a:solidFill>
                <a:srgbClr val="000000"/>
              </a:solidFill>
              <a:latin typeface="Economica"/>
              <a:ea typeface="Economica"/>
              <a:cs typeface="Economica"/>
              <a:sym typeface="Economica"/>
            </a:endParaRPr>
          </a:p>
          <a:p>
            <a:pPr marL="939800" lvl="0" indent="-282178" algn="l" rtl="0">
              <a:lnSpc>
                <a:spcPct val="175000"/>
              </a:lnSpc>
              <a:spcBef>
                <a:spcPts val="2800"/>
              </a:spcBef>
              <a:spcAft>
                <a:spcPts val="0"/>
              </a:spcAft>
              <a:buClr>
                <a:srgbClr val="000000"/>
              </a:buClr>
              <a:buSzPct val="100000"/>
              <a:buFont typeface="Economica"/>
              <a:buAutoNum type="arabicPeriod"/>
            </a:pPr>
            <a:r>
              <a:rPr lang="da" sz="1350">
                <a:solidFill>
                  <a:srgbClr val="000000"/>
                </a:solidFill>
                <a:latin typeface="Economica"/>
                <a:ea typeface="Economica"/>
                <a:cs typeface="Economica"/>
                <a:sym typeface="Economica"/>
              </a:rPr>
              <a:t>White Hat Hacker</a:t>
            </a:r>
            <a:endParaRPr sz="1350">
              <a:solidFill>
                <a:srgbClr val="000000"/>
              </a:solidFill>
              <a:latin typeface="Economica"/>
              <a:ea typeface="Economica"/>
              <a:cs typeface="Economica"/>
              <a:sym typeface="Economica"/>
            </a:endParaRPr>
          </a:p>
          <a:p>
            <a:pPr marL="939800" lvl="0" indent="-282178" algn="l" rtl="0">
              <a:lnSpc>
                <a:spcPct val="175000"/>
              </a:lnSpc>
              <a:spcBef>
                <a:spcPts val="0"/>
              </a:spcBef>
              <a:spcAft>
                <a:spcPts val="0"/>
              </a:spcAft>
              <a:buClr>
                <a:srgbClr val="000000"/>
              </a:buClr>
              <a:buSzPct val="100000"/>
              <a:buFont typeface="Economica"/>
              <a:buAutoNum type="arabicPeriod"/>
            </a:pPr>
            <a:r>
              <a:rPr lang="da" sz="1350">
                <a:latin typeface="Economica"/>
                <a:ea typeface="Economica"/>
                <a:cs typeface="Economica"/>
                <a:sym typeface="Economica"/>
              </a:rPr>
              <a:t>Black </a:t>
            </a:r>
            <a:r>
              <a:rPr lang="da" sz="1350">
                <a:solidFill>
                  <a:srgbClr val="000000"/>
                </a:solidFill>
                <a:latin typeface="Economica"/>
                <a:ea typeface="Economica"/>
                <a:cs typeface="Economica"/>
                <a:sym typeface="Economica"/>
              </a:rPr>
              <a:t> hat Hacker</a:t>
            </a:r>
            <a:endParaRPr sz="1350">
              <a:solidFill>
                <a:srgbClr val="000000"/>
              </a:solidFill>
              <a:latin typeface="Economica"/>
              <a:ea typeface="Economica"/>
              <a:cs typeface="Economica"/>
              <a:sym typeface="Economica"/>
            </a:endParaRPr>
          </a:p>
          <a:p>
            <a:pPr marL="939800" lvl="0" indent="-282178" algn="l" rtl="0">
              <a:lnSpc>
                <a:spcPct val="175000"/>
              </a:lnSpc>
              <a:spcBef>
                <a:spcPts val="0"/>
              </a:spcBef>
              <a:spcAft>
                <a:spcPts val="0"/>
              </a:spcAft>
              <a:buClr>
                <a:srgbClr val="000000"/>
              </a:buClr>
              <a:buSzPct val="100000"/>
              <a:buFont typeface="Economica"/>
              <a:buAutoNum type="arabicPeriod"/>
            </a:pPr>
            <a:r>
              <a:rPr lang="da" sz="1350">
                <a:solidFill>
                  <a:srgbClr val="000000"/>
                </a:solidFill>
                <a:latin typeface="Economica"/>
                <a:ea typeface="Economica"/>
                <a:cs typeface="Economica"/>
                <a:sym typeface="Economica"/>
              </a:rPr>
              <a:t>Gr</a:t>
            </a:r>
            <a:r>
              <a:rPr lang="da" sz="1350">
                <a:latin typeface="Economica"/>
                <a:ea typeface="Economica"/>
                <a:cs typeface="Economica"/>
                <a:sym typeface="Economica"/>
              </a:rPr>
              <a:t>ey </a:t>
            </a:r>
            <a:r>
              <a:rPr lang="da" sz="1350">
                <a:solidFill>
                  <a:srgbClr val="000000"/>
                </a:solidFill>
                <a:latin typeface="Economica"/>
                <a:ea typeface="Economica"/>
                <a:cs typeface="Economica"/>
                <a:sym typeface="Economica"/>
              </a:rPr>
              <a:t> Hat Hacker</a:t>
            </a:r>
            <a:endParaRPr sz="1350">
              <a:solidFill>
                <a:srgbClr val="000000"/>
              </a:solidFill>
              <a:latin typeface="Economica"/>
              <a:ea typeface="Economica"/>
              <a:cs typeface="Economica"/>
              <a:sym typeface="Economica"/>
            </a:endParaRPr>
          </a:p>
          <a:p>
            <a:pPr marL="939800" lvl="0" indent="-282178" algn="l" rtl="0">
              <a:lnSpc>
                <a:spcPct val="175000"/>
              </a:lnSpc>
              <a:spcBef>
                <a:spcPts val="0"/>
              </a:spcBef>
              <a:spcAft>
                <a:spcPts val="0"/>
              </a:spcAft>
              <a:buClr>
                <a:srgbClr val="000000"/>
              </a:buClr>
              <a:buSzPct val="100000"/>
              <a:buFont typeface="Economica"/>
              <a:buAutoNum type="arabicPeriod"/>
            </a:pPr>
            <a:r>
              <a:rPr lang="da" sz="1350">
                <a:solidFill>
                  <a:srgbClr val="000000"/>
                </a:solidFill>
                <a:latin typeface="Economica"/>
                <a:ea typeface="Economica"/>
                <a:cs typeface="Economica"/>
                <a:sym typeface="Economica"/>
              </a:rPr>
              <a:t>R</a:t>
            </a:r>
            <a:r>
              <a:rPr lang="da" sz="1350">
                <a:latin typeface="Economica"/>
                <a:ea typeface="Economica"/>
                <a:cs typeface="Economica"/>
                <a:sym typeface="Economica"/>
              </a:rPr>
              <a:t>ed</a:t>
            </a:r>
            <a:r>
              <a:rPr lang="da" sz="1350">
                <a:solidFill>
                  <a:srgbClr val="000000"/>
                </a:solidFill>
                <a:latin typeface="Economica"/>
                <a:ea typeface="Economica"/>
                <a:cs typeface="Economica"/>
                <a:sym typeface="Economica"/>
              </a:rPr>
              <a:t> Hat Hacker</a:t>
            </a:r>
            <a:endParaRPr sz="1350">
              <a:solidFill>
                <a:srgbClr val="000000"/>
              </a:solidFill>
              <a:latin typeface="Economica"/>
              <a:ea typeface="Economica"/>
              <a:cs typeface="Economica"/>
              <a:sym typeface="Economica"/>
            </a:endParaRPr>
          </a:p>
          <a:p>
            <a:pPr marL="939800" lvl="0" indent="-282178" algn="l" rtl="0">
              <a:lnSpc>
                <a:spcPct val="175000"/>
              </a:lnSpc>
              <a:spcBef>
                <a:spcPts val="0"/>
              </a:spcBef>
              <a:spcAft>
                <a:spcPts val="0"/>
              </a:spcAft>
              <a:buClr>
                <a:srgbClr val="000000"/>
              </a:buClr>
              <a:buSzPct val="100000"/>
              <a:buFont typeface="Economica"/>
              <a:buAutoNum type="arabicPeriod"/>
            </a:pPr>
            <a:r>
              <a:rPr lang="da" sz="1350">
                <a:solidFill>
                  <a:srgbClr val="000000"/>
                </a:solidFill>
                <a:latin typeface="Economica"/>
                <a:ea typeface="Economica"/>
                <a:cs typeface="Economica"/>
                <a:sym typeface="Economica"/>
              </a:rPr>
              <a:t>Hacktivist</a:t>
            </a:r>
            <a:endParaRPr sz="1350">
              <a:solidFill>
                <a:srgbClr val="000000"/>
              </a:solidFill>
              <a:latin typeface="Economica"/>
              <a:ea typeface="Economica"/>
              <a:cs typeface="Economica"/>
              <a:sym typeface="Economica"/>
            </a:endParaRPr>
          </a:p>
          <a:p>
            <a:pPr marL="939800" lvl="0" indent="-282178" algn="l" rtl="0">
              <a:lnSpc>
                <a:spcPct val="175000"/>
              </a:lnSpc>
              <a:spcBef>
                <a:spcPts val="0"/>
              </a:spcBef>
              <a:spcAft>
                <a:spcPts val="0"/>
              </a:spcAft>
              <a:buClr>
                <a:srgbClr val="000000"/>
              </a:buClr>
              <a:buSzPct val="100000"/>
              <a:buFont typeface="Economica"/>
              <a:buAutoNum type="arabicPeriod"/>
            </a:pPr>
            <a:r>
              <a:rPr lang="da" sz="1350">
                <a:solidFill>
                  <a:srgbClr val="000000"/>
                </a:solidFill>
                <a:latin typeface="Economica"/>
                <a:ea typeface="Economica"/>
                <a:cs typeface="Economica"/>
                <a:sym typeface="Economica"/>
              </a:rPr>
              <a:t>Script Kiddie</a:t>
            </a:r>
            <a:endParaRPr sz="1350">
              <a:solidFill>
                <a:srgbClr val="000000"/>
              </a:solidFill>
              <a:latin typeface="Economica"/>
              <a:ea typeface="Economica"/>
              <a:cs typeface="Economica"/>
              <a:sym typeface="Economica"/>
            </a:endParaRPr>
          </a:p>
          <a:p>
            <a:pPr marL="0" lvl="0" indent="0" algn="l" rtl="0">
              <a:lnSpc>
                <a:spcPct val="115000"/>
              </a:lnSpc>
              <a:spcBef>
                <a:spcPts val="0"/>
              </a:spcBef>
              <a:spcAft>
                <a:spcPts val="1200"/>
              </a:spcAft>
              <a:buNone/>
            </a:pPr>
            <a:endParaRPr sz="1800">
              <a:solidFill>
                <a:srgbClr val="595959"/>
              </a:solidFill>
            </a:endParaRPr>
          </a:p>
        </p:txBody>
      </p:sp>
      <p:pic>
        <p:nvPicPr>
          <p:cNvPr id="207" name="Google Shape;207;p31"/>
          <p:cNvPicPr preferRelativeResize="0"/>
          <p:nvPr/>
        </p:nvPicPr>
        <p:blipFill>
          <a:blip r:embed="rId3">
            <a:alphaModFix/>
          </a:blip>
          <a:stretch>
            <a:fillRect/>
          </a:stretch>
        </p:blipFill>
        <p:spPr>
          <a:xfrm>
            <a:off x="4546325" y="1992500"/>
            <a:ext cx="3764250" cy="2509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2"/>
          <p:cNvSpPr/>
          <p:nvPr/>
        </p:nvSpPr>
        <p:spPr>
          <a:xfrm>
            <a:off x="336125" y="389575"/>
            <a:ext cx="8434500" cy="42600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2"/>
          <p:cNvSpPr txBox="1"/>
          <p:nvPr/>
        </p:nvSpPr>
        <p:spPr>
          <a:xfrm>
            <a:off x="719200" y="445025"/>
            <a:ext cx="81132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da" sz="2200" b="1">
                <a:latin typeface="Economica"/>
                <a:ea typeface="Economica"/>
                <a:cs typeface="Economica"/>
                <a:sym typeface="Economica"/>
              </a:rPr>
              <a:t>White</a:t>
            </a:r>
            <a:r>
              <a:rPr lang="da" sz="2200" b="1">
                <a:solidFill>
                  <a:srgbClr val="000000"/>
                </a:solidFill>
                <a:latin typeface="Economica"/>
                <a:ea typeface="Economica"/>
                <a:cs typeface="Economica"/>
                <a:sym typeface="Economica"/>
              </a:rPr>
              <a:t> Hat Hacker (Etisk Hacker)</a:t>
            </a:r>
            <a:endParaRPr sz="2800">
              <a:solidFill>
                <a:srgbClr val="000000"/>
              </a:solidFill>
              <a:latin typeface="Economica"/>
              <a:ea typeface="Economica"/>
              <a:cs typeface="Economica"/>
              <a:sym typeface="Economica"/>
            </a:endParaRPr>
          </a:p>
        </p:txBody>
      </p:sp>
      <p:sp>
        <p:nvSpPr>
          <p:cNvPr id="214" name="Google Shape;214;p32"/>
          <p:cNvSpPr txBox="1"/>
          <p:nvPr/>
        </p:nvSpPr>
        <p:spPr>
          <a:xfrm>
            <a:off x="768900" y="1152475"/>
            <a:ext cx="2652600" cy="3416400"/>
          </a:xfrm>
          <a:prstGeom prst="rect">
            <a:avLst/>
          </a:prstGeom>
          <a:noFill/>
          <a:ln>
            <a:noFill/>
          </a:ln>
        </p:spPr>
        <p:txBody>
          <a:bodyPr spcFirstLastPara="1" wrap="square" lIns="91425" tIns="91425" rIns="91425" bIns="91425" anchor="t" anchorCtr="0">
            <a:normAutofit/>
          </a:bodyPr>
          <a:lstStyle/>
          <a:p>
            <a:pPr marL="0" lvl="0" indent="0" algn="l" rtl="0">
              <a:lnSpc>
                <a:spcPct val="175000"/>
              </a:lnSpc>
              <a:spcBef>
                <a:spcPts val="1400"/>
              </a:spcBef>
              <a:spcAft>
                <a:spcPts val="0"/>
              </a:spcAft>
              <a:buNone/>
            </a:pPr>
            <a:r>
              <a:rPr lang="da" sz="1200">
                <a:solidFill>
                  <a:srgbClr val="444444"/>
                </a:solidFill>
                <a:highlight>
                  <a:srgbClr val="FFFFFF"/>
                </a:highlight>
                <a:latin typeface="Economica"/>
                <a:ea typeface="Economica"/>
                <a:cs typeface="Economica"/>
                <a:sym typeface="Economica"/>
              </a:rPr>
              <a:t>En sikkerheds-hacker, som opnår adgang til systemer for at ordne svagheder, der er blevet opdaget. </a:t>
            </a:r>
            <a:endParaRPr sz="1200">
              <a:solidFill>
                <a:srgbClr val="444444"/>
              </a:solidFill>
              <a:highlight>
                <a:srgbClr val="FFFFFF"/>
              </a:highlight>
              <a:latin typeface="Economica"/>
              <a:ea typeface="Economica"/>
              <a:cs typeface="Economica"/>
              <a:sym typeface="Economica"/>
            </a:endParaRPr>
          </a:p>
          <a:p>
            <a:pPr marL="0" lvl="0" indent="0" algn="l" rtl="0">
              <a:lnSpc>
                <a:spcPct val="175000"/>
              </a:lnSpc>
              <a:spcBef>
                <a:spcPts val="1400"/>
              </a:spcBef>
              <a:spcAft>
                <a:spcPts val="0"/>
              </a:spcAft>
              <a:buNone/>
            </a:pPr>
            <a:r>
              <a:rPr lang="da" sz="1200">
                <a:solidFill>
                  <a:srgbClr val="444444"/>
                </a:solidFill>
                <a:highlight>
                  <a:srgbClr val="FFFFFF"/>
                </a:highlight>
                <a:latin typeface="Economica"/>
                <a:ea typeface="Economica"/>
                <a:cs typeface="Economica"/>
                <a:sym typeface="Economica"/>
              </a:rPr>
              <a:t>Penetrationstest og svaghedsvurderinger kan også blive udført af dem. </a:t>
            </a:r>
            <a:endParaRPr sz="1350">
              <a:solidFill>
                <a:srgbClr val="000000"/>
              </a:solidFill>
              <a:latin typeface="Economica"/>
              <a:ea typeface="Economica"/>
              <a:cs typeface="Economica"/>
              <a:sym typeface="Economica"/>
            </a:endParaRPr>
          </a:p>
          <a:p>
            <a:pPr marL="0" lvl="0" indent="0" algn="l" rtl="0">
              <a:lnSpc>
                <a:spcPct val="115000"/>
              </a:lnSpc>
              <a:spcBef>
                <a:spcPts val="0"/>
              </a:spcBef>
              <a:spcAft>
                <a:spcPts val="1200"/>
              </a:spcAft>
              <a:buNone/>
            </a:pPr>
            <a:endParaRPr sz="1800">
              <a:solidFill>
                <a:srgbClr val="595959"/>
              </a:solidFill>
            </a:endParaRPr>
          </a:p>
        </p:txBody>
      </p:sp>
      <p:pic>
        <p:nvPicPr>
          <p:cNvPr id="215" name="Google Shape;215;p32"/>
          <p:cNvPicPr preferRelativeResize="0"/>
          <p:nvPr/>
        </p:nvPicPr>
        <p:blipFill>
          <a:blip r:embed="rId3">
            <a:alphaModFix/>
          </a:blip>
          <a:stretch>
            <a:fillRect/>
          </a:stretch>
        </p:blipFill>
        <p:spPr>
          <a:xfrm>
            <a:off x="4986175" y="528237"/>
            <a:ext cx="2495176" cy="39826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3"/>
          <p:cNvSpPr/>
          <p:nvPr/>
        </p:nvSpPr>
        <p:spPr>
          <a:xfrm>
            <a:off x="215525" y="389575"/>
            <a:ext cx="4025700" cy="4260000"/>
          </a:xfrm>
          <a:prstGeom prst="rect">
            <a:avLst/>
          </a:prstGeom>
          <a:noFill/>
          <a:ln w="38100" cap="flat" cmpd="sng">
            <a:solidFill>
              <a:srgbClr val="0F9D5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33"/>
          <p:cNvPicPr preferRelativeResize="0"/>
          <p:nvPr/>
        </p:nvPicPr>
        <p:blipFill rotWithShape="1">
          <a:blip r:embed="rId3">
            <a:alphaModFix/>
          </a:blip>
          <a:srcRect l="25457" r="25462"/>
          <a:stretch/>
        </p:blipFill>
        <p:spPr>
          <a:xfrm>
            <a:off x="5668450" y="955450"/>
            <a:ext cx="2384201" cy="3232600"/>
          </a:xfrm>
          <a:prstGeom prst="rect">
            <a:avLst/>
          </a:prstGeom>
          <a:noFill/>
          <a:ln w="76200" cap="flat" cmpd="dbl">
            <a:solidFill>
              <a:schemeClr val="lt1"/>
            </a:solidFill>
            <a:prstDash val="solid"/>
            <a:miter lim="8000"/>
            <a:headEnd type="none" w="sm" len="sm"/>
            <a:tailEnd type="none" w="sm" len="sm"/>
          </a:ln>
        </p:spPr>
      </p:pic>
      <p:sp>
        <p:nvSpPr>
          <p:cNvPr id="222" name="Google Shape;222;p33"/>
          <p:cNvSpPr txBox="1">
            <a:spLocks noGrp="1"/>
          </p:cNvSpPr>
          <p:nvPr>
            <p:ph type="title"/>
          </p:nvPr>
        </p:nvSpPr>
        <p:spPr>
          <a:xfrm>
            <a:off x="291875" y="406900"/>
            <a:ext cx="3978000" cy="1388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a:p>
            <a:pPr marL="0" lvl="0" indent="0" algn="l" rtl="0">
              <a:spcBef>
                <a:spcPts val="0"/>
              </a:spcBef>
              <a:spcAft>
                <a:spcPts val="0"/>
              </a:spcAft>
              <a:buNone/>
            </a:pPr>
            <a:r>
              <a:rPr lang="da"/>
              <a:t>Black Hat Hacker (Cracker)</a:t>
            </a:r>
            <a:endParaRPr/>
          </a:p>
        </p:txBody>
      </p:sp>
      <p:sp>
        <p:nvSpPr>
          <p:cNvPr id="223" name="Google Shape;223;p33"/>
          <p:cNvSpPr txBox="1">
            <a:spLocks noGrp="1"/>
          </p:cNvSpPr>
          <p:nvPr>
            <p:ph type="body" idx="1"/>
          </p:nvPr>
        </p:nvSpPr>
        <p:spPr>
          <a:xfrm>
            <a:off x="291950" y="1854951"/>
            <a:ext cx="3978000" cy="2577000"/>
          </a:xfrm>
          <a:prstGeom prst="rect">
            <a:avLst/>
          </a:prstGeom>
        </p:spPr>
        <p:txBody>
          <a:bodyPr spcFirstLastPara="1" wrap="square" lIns="91425" tIns="91425" rIns="91425" bIns="91425" anchor="t" anchorCtr="0">
            <a:normAutofit/>
          </a:bodyPr>
          <a:lstStyle/>
          <a:p>
            <a:pPr marL="0" lvl="0" indent="0" algn="l" rtl="0">
              <a:lnSpc>
                <a:spcPct val="175000"/>
              </a:lnSpc>
              <a:spcBef>
                <a:spcPts val="1400"/>
              </a:spcBef>
              <a:spcAft>
                <a:spcPts val="0"/>
              </a:spcAft>
              <a:buClr>
                <a:schemeClr val="dk1"/>
              </a:buClr>
              <a:buSzPts val="1100"/>
              <a:buFont typeface="Arial"/>
              <a:buNone/>
            </a:pPr>
            <a:r>
              <a:rPr lang="da" sz="1200">
                <a:solidFill>
                  <a:srgbClr val="444444"/>
                </a:solidFill>
                <a:highlight>
                  <a:schemeClr val="lt1"/>
                </a:highlight>
                <a:latin typeface="Economica"/>
                <a:ea typeface="Economica"/>
                <a:cs typeface="Economica"/>
                <a:sym typeface="Economica"/>
              </a:rPr>
              <a:t>En hacker, der opnår uautoriseret adgang til computer systemer med et personligt formål. </a:t>
            </a:r>
            <a:endParaRPr sz="1200">
              <a:solidFill>
                <a:srgbClr val="444444"/>
              </a:solidFill>
              <a:highlight>
                <a:schemeClr val="lt1"/>
              </a:highlight>
              <a:latin typeface="Economica"/>
              <a:ea typeface="Economica"/>
              <a:cs typeface="Economica"/>
              <a:sym typeface="Economica"/>
            </a:endParaRPr>
          </a:p>
          <a:p>
            <a:pPr marL="0" lvl="0" indent="0" algn="l" rtl="0">
              <a:lnSpc>
                <a:spcPct val="175000"/>
              </a:lnSpc>
              <a:spcBef>
                <a:spcPts val="1400"/>
              </a:spcBef>
              <a:spcAft>
                <a:spcPts val="0"/>
              </a:spcAft>
              <a:buClr>
                <a:schemeClr val="dk1"/>
              </a:buClr>
              <a:buSzPts val="1100"/>
              <a:buFont typeface="Arial"/>
              <a:buNone/>
            </a:pPr>
            <a:r>
              <a:rPr lang="da" sz="1200">
                <a:solidFill>
                  <a:srgbClr val="444444"/>
                </a:solidFill>
                <a:highlight>
                  <a:schemeClr val="lt1"/>
                </a:highlight>
                <a:latin typeface="Economica"/>
                <a:ea typeface="Economica"/>
                <a:cs typeface="Economica"/>
                <a:sym typeface="Economica"/>
              </a:rPr>
              <a:t>Typisk er målet at stjæle data fra firmaer, overtræde privatlivsrettigheder og overføre midler fra fx bankkonti </a:t>
            </a:r>
            <a:endParaRPr>
              <a:solidFill>
                <a:schemeClr val="dk1"/>
              </a:solidFill>
              <a:latin typeface="Economica"/>
              <a:ea typeface="Economica"/>
              <a:cs typeface="Economica"/>
              <a:sym typeface="Economica"/>
            </a:endParaRPr>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2317</Words>
  <Application>Microsoft Office PowerPoint</Application>
  <PresentationFormat>On-screen Show (16:9)</PresentationFormat>
  <Paragraphs>242</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Economica</vt:lpstr>
      <vt:lpstr>Arial</vt:lpstr>
      <vt:lpstr>Roboto</vt:lpstr>
      <vt:lpstr>Open Sans</vt:lpstr>
      <vt:lpstr>Luxe</vt:lpstr>
      <vt:lpstr>Pranking med IoT </vt:lpstr>
      <vt:lpstr>Læringsmål</vt:lpstr>
      <vt:lpstr>Introduktion til Pranking med IoT  Hacker-video</vt:lpstr>
      <vt:lpstr>SPØRGSMÅL</vt:lpstr>
      <vt:lpstr>Hacking og hacker-typer</vt:lpstr>
      <vt:lpstr>PowerPoint Presentation</vt:lpstr>
      <vt:lpstr>PowerPoint Presentation</vt:lpstr>
      <vt:lpstr>PowerPoint Presentation</vt:lpstr>
      <vt:lpstr> Black Hat Hacker (Cracker)</vt:lpstr>
      <vt:lpstr>Grey Hat Hacker</vt:lpstr>
      <vt:lpstr>Red Hat Hacker</vt:lpstr>
      <vt:lpstr>Hacktivist</vt:lpstr>
      <vt:lpstr>Script Kiddies</vt:lpstr>
      <vt:lpstr>Opsætning af Internet of Things kit</vt:lpstr>
      <vt:lpstr>Internet of Things kit</vt:lpstr>
      <vt:lpstr>Du skal bruge…</vt:lpstr>
      <vt:lpstr>Opsætning af IoT sender</vt:lpstr>
      <vt:lpstr>Opsætning af IoT modtager</vt:lpstr>
      <vt:lpstr>Programmering og afprøvning - Internet of Things opgave 1a</vt:lpstr>
      <vt:lpstr>IoT-programmering</vt:lpstr>
      <vt:lpstr>Dataindsamling - Internet of Things opgave 1b</vt:lpstr>
      <vt:lpstr>Dataindsamling - Internet of Things</vt:lpstr>
      <vt:lpstr>Nyt kanalnavn </vt:lpstr>
      <vt:lpstr>SPØRGSMÅL</vt:lpstr>
      <vt:lpstr>Hack dine klassekammerater opgave 2a</vt:lpstr>
      <vt:lpstr>Hack jeres klassekammerater      I skal bruge…</vt:lpstr>
      <vt:lpstr>SPØRGSMÅL</vt:lpstr>
      <vt:lpstr>Beskyt jer mod hacking opgave 2b</vt:lpstr>
      <vt:lpstr>Cæsar cipher - kryptering af data</vt:lpstr>
      <vt:lpstr>Beskyt jer mod hacking</vt:lpstr>
      <vt:lpstr>Hack jer gennem krypteringen</vt:lpstr>
      <vt:lpstr>SPØRGSMÅL</vt:lpstr>
      <vt:lpstr>Hack lærerværelset opgave 3a</vt:lpstr>
      <vt:lpstr>Hack lærerværelset</vt:lpstr>
      <vt:lpstr>SPØRGSMÅL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Pranking med IoT </dc:title>
  <cp:lastModifiedBy>Ane Vielandt Jensen</cp:lastModifiedBy>
  <cp:revision>2</cp:revision>
  <dcterms:modified xsi:type="dcterms:W3CDTF">2023-06-16T07:20:34Z</dcterms:modified>
</cp:coreProperties>
</file>